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sldIdLst>
    <p:sldId id="286" r:id="rId5"/>
    <p:sldId id="287" r:id="rId6"/>
    <p:sldId id="301" r:id="rId7"/>
    <p:sldId id="302" r:id="rId8"/>
    <p:sldId id="304" r:id="rId9"/>
    <p:sldId id="307" r:id="rId10"/>
    <p:sldId id="313" r:id="rId11"/>
    <p:sldId id="311" r:id="rId12"/>
    <p:sldId id="314" r:id="rId13"/>
    <p:sldId id="321" r:id="rId14"/>
    <p:sldId id="316" r:id="rId15"/>
    <p:sldId id="317" r:id="rId16"/>
    <p:sldId id="319" r:id="rId17"/>
  </p:sldIdLst>
  <p:sldSz cx="12192000" cy="6858000"/>
  <p:notesSz cx="6858000" cy="9144000"/>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25" userDrawn="1">
          <p15:clr>
            <a:srgbClr val="A4A3A4"/>
          </p15:clr>
        </p15:guide>
        <p15:guide id="4" pos="1209" userDrawn="1">
          <p15:clr>
            <a:srgbClr val="A4A3A4"/>
          </p15:clr>
        </p15:guide>
        <p15:guide id="5" pos="2955" userDrawn="1">
          <p15:clr>
            <a:srgbClr val="A4A3A4"/>
          </p15:clr>
        </p15:guide>
        <p15:guide id="6" pos="2071" userDrawn="1">
          <p15:clr>
            <a:srgbClr val="A4A3A4"/>
          </p15:clr>
        </p15:guide>
        <p15:guide id="9" pos="3840" userDrawn="1">
          <p15:clr>
            <a:srgbClr val="A4A3A4"/>
          </p15:clr>
        </p15:guide>
        <p15:guide id="10" pos="4702" userDrawn="1">
          <p15:clr>
            <a:srgbClr val="A4A3A4"/>
          </p15:clr>
        </p15:guide>
        <p15:guide id="11" pos="5586" userDrawn="1">
          <p15:clr>
            <a:srgbClr val="A4A3A4"/>
          </p15:clr>
        </p15:guide>
        <p15:guide id="12" pos="7333" userDrawn="1">
          <p15:clr>
            <a:srgbClr val="A4A3A4"/>
          </p15:clr>
        </p15:guide>
        <p15:guide id="13" orient="horz" pos="3952" userDrawn="1">
          <p15:clr>
            <a:srgbClr val="A4A3A4"/>
          </p15:clr>
        </p15:guide>
        <p15:guide id="15" pos="6471" userDrawn="1">
          <p15:clr>
            <a:srgbClr val="A4A3A4"/>
          </p15:clr>
        </p15:guide>
        <p15:guide id="16" orient="horz" pos="913"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Кутьков Юрий Юрьевич" initials="КЮЮ" lastIdx="4" clrIdx="0">
    <p:extLst>
      <p:ext uri="{19B8F6BF-5375-455C-9EA6-DF929625EA0E}">
        <p15:presenceInfo xmlns:p15="http://schemas.microsoft.com/office/powerpoint/2012/main" userId="S::ykutkov@hse.ru::45dbd1ed-eea1-4925-9fa4-5001421b49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E2D69"/>
    <a:srgbClr val="029C63"/>
    <a:srgbClr val="96628C"/>
    <a:srgbClr val="11A0D7"/>
    <a:srgbClr val="E61F3D"/>
    <a:srgbClr val="CD5A5A"/>
    <a:srgbClr val="FFD746"/>
    <a:srgbClr val="D9D9D9"/>
    <a:srgbClr val="EB681F"/>
    <a:srgbClr val="234A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E41083-CFE4-4044-9FBA-F926BD1475F2}" v="51" dt="2022-06-08T14:01:51.7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65"/>
    <p:restoredTop sz="94694"/>
  </p:normalViewPr>
  <p:slideViewPr>
    <p:cSldViewPr snapToGrid="0" snapToObjects="1">
      <p:cViewPr varScale="1">
        <p:scale>
          <a:sx n="152" d="100"/>
          <a:sy n="152" d="100"/>
        </p:scale>
        <p:origin x="3180" y="132"/>
      </p:cViewPr>
      <p:guideLst>
        <p:guide pos="325"/>
        <p:guide pos="1209"/>
        <p:guide pos="2955"/>
        <p:guide pos="2071"/>
        <p:guide pos="3840"/>
        <p:guide pos="4702"/>
        <p:guide pos="5586"/>
        <p:guide pos="7333"/>
        <p:guide orient="horz" pos="3952"/>
        <p:guide pos="6471"/>
        <p:guide orient="horz" pos="913"/>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34" d="100"/>
          <a:sy n="134" d="100"/>
        </p:scale>
        <p:origin x="3648"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Лапко Дарья Андреевна" userId="b8093db9-faee-4c01-a3ff-f2d0702d8b05" providerId="ADAL" clId="{1CE41083-CFE4-4044-9FBA-F926BD1475F2}"/>
    <pc:docChg chg="undo redo custSel addSld delSld modSld sldOrd">
      <pc:chgData name="Лапко Дарья Андреевна" userId="b8093db9-faee-4c01-a3ff-f2d0702d8b05" providerId="ADAL" clId="{1CE41083-CFE4-4044-9FBA-F926BD1475F2}" dt="2022-06-08T14:03:35.019" v="10704"/>
      <pc:docMkLst>
        <pc:docMk/>
      </pc:docMkLst>
      <pc:sldChg chg="del">
        <pc:chgData name="Лапко Дарья Андреевна" userId="b8093db9-faee-4c01-a3ff-f2d0702d8b05" providerId="ADAL" clId="{1CE41083-CFE4-4044-9FBA-F926BD1475F2}" dt="2022-06-07T22:10:07.784" v="9386" actId="47"/>
        <pc:sldMkLst>
          <pc:docMk/>
          <pc:sldMk cId="1282161965" sldId="285"/>
        </pc:sldMkLst>
      </pc:sldChg>
      <pc:sldChg chg="modSp mod">
        <pc:chgData name="Лапко Дарья Андреевна" userId="b8093db9-faee-4c01-a3ff-f2d0702d8b05" providerId="ADAL" clId="{1CE41083-CFE4-4044-9FBA-F926BD1475F2}" dt="2022-06-05T21:02:17.556" v="404" actId="20577"/>
        <pc:sldMkLst>
          <pc:docMk/>
          <pc:sldMk cId="1452210610" sldId="286"/>
        </pc:sldMkLst>
        <pc:spChg chg="mod">
          <ac:chgData name="Лапко Дарья Андреевна" userId="b8093db9-faee-4c01-a3ff-f2d0702d8b05" providerId="ADAL" clId="{1CE41083-CFE4-4044-9FBA-F926BD1475F2}" dt="2022-06-05T21:02:17.556" v="404" actId="20577"/>
          <ac:spMkLst>
            <pc:docMk/>
            <pc:sldMk cId="1452210610" sldId="286"/>
            <ac:spMk id="2" creationId="{98757A51-BBC2-9047-B199-AE90EB17B4D4}"/>
          </ac:spMkLst>
        </pc:spChg>
        <pc:spChg chg="mod">
          <ac:chgData name="Лапко Дарья Андреевна" userId="b8093db9-faee-4c01-a3ff-f2d0702d8b05" providerId="ADAL" clId="{1CE41083-CFE4-4044-9FBA-F926BD1475F2}" dt="2022-06-05T20:47:01.478" v="32" actId="20577"/>
          <ac:spMkLst>
            <pc:docMk/>
            <pc:sldMk cId="1452210610" sldId="286"/>
            <ac:spMk id="3" creationId="{268EB560-A246-394A-858C-3B1CFBF03B46}"/>
          </ac:spMkLst>
        </pc:spChg>
        <pc:spChg chg="mod">
          <ac:chgData name="Лапко Дарья Андреевна" userId="b8093db9-faee-4c01-a3ff-f2d0702d8b05" providerId="ADAL" clId="{1CE41083-CFE4-4044-9FBA-F926BD1475F2}" dt="2022-06-05T21:01:47.225" v="352"/>
          <ac:spMkLst>
            <pc:docMk/>
            <pc:sldMk cId="1452210610" sldId="286"/>
            <ac:spMk id="4" creationId="{83B3283F-BF0F-3744-BA57-1A19F8F76332}"/>
          </ac:spMkLst>
        </pc:spChg>
        <pc:spChg chg="mod">
          <ac:chgData name="Лапко Дарья Андреевна" userId="b8093db9-faee-4c01-a3ff-f2d0702d8b05" providerId="ADAL" clId="{1CE41083-CFE4-4044-9FBA-F926BD1475F2}" dt="2022-06-05T20:47:09.968" v="43" actId="20577"/>
          <ac:spMkLst>
            <pc:docMk/>
            <pc:sldMk cId="1452210610" sldId="286"/>
            <ac:spMk id="5" creationId="{CC6432FC-CD29-4D47-A915-D2737E0BEA33}"/>
          </ac:spMkLst>
        </pc:spChg>
        <pc:spChg chg="mod">
          <ac:chgData name="Лапко Дарья Андреевна" userId="b8093db9-faee-4c01-a3ff-f2d0702d8b05" providerId="ADAL" clId="{1CE41083-CFE4-4044-9FBA-F926BD1475F2}" dt="2022-06-05T21:01:03.864" v="350" actId="20577"/>
          <ac:spMkLst>
            <pc:docMk/>
            <pc:sldMk cId="1452210610" sldId="286"/>
            <ac:spMk id="6" creationId="{B32B7800-48A3-394E-A464-7BA3AE15CECB}"/>
          </ac:spMkLst>
        </pc:spChg>
      </pc:sldChg>
      <pc:sldChg chg="addSp delSp modSp mod ord">
        <pc:chgData name="Лапко Дарья Андреевна" userId="b8093db9-faee-4c01-a3ff-f2d0702d8b05" providerId="ADAL" clId="{1CE41083-CFE4-4044-9FBA-F926BD1475F2}" dt="2022-06-08T14:03:35.019" v="10704"/>
        <pc:sldMkLst>
          <pc:docMk/>
          <pc:sldMk cId="2613851382" sldId="287"/>
        </pc:sldMkLst>
        <pc:spChg chg="del">
          <ac:chgData name="Лапко Дарья Андреевна" userId="b8093db9-faee-4c01-a3ff-f2d0702d8b05" providerId="ADAL" clId="{1CE41083-CFE4-4044-9FBA-F926BD1475F2}" dt="2022-06-05T21:24:00.888" v="453" actId="931"/>
          <ac:spMkLst>
            <pc:docMk/>
            <pc:sldMk cId="2613851382" sldId="287"/>
            <ac:spMk id="2" creationId="{90AD39E9-5020-294E-BEF6-81C99F0523F6}"/>
          </ac:spMkLst>
        </pc:spChg>
        <pc:spChg chg="mod">
          <ac:chgData name="Лапко Дарья Андреевна" userId="b8093db9-faee-4c01-a3ff-f2d0702d8b05" providerId="ADAL" clId="{1CE41083-CFE4-4044-9FBA-F926BD1475F2}" dt="2022-06-05T21:22:38.675" v="452" actId="20577"/>
          <ac:spMkLst>
            <pc:docMk/>
            <pc:sldMk cId="2613851382" sldId="287"/>
            <ac:spMk id="3" creationId="{8219D05C-99A7-9C48-B903-118CF3BA60CA}"/>
          </ac:spMkLst>
        </pc:spChg>
        <pc:spChg chg="mod">
          <ac:chgData name="Лапко Дарья Андреевна" userId="b8093db9-faee-4c01-a3ff-f2d0702d8b05" providerId="ADAL" clId="{1CE41083-CFE4-4044-9FBA-F926BD1475F2}" dt="2022-06-07T22:35:34.968" v="10466" actId="20577"/>
          <ac:spMkLst>
            <pc:docMk/>
            <pc:sldMk cId="2613851382" sldId="287"/>
            <ac:spMk id="4" creationId="{985EFA28-570A-F647-B2F7-A43359726B4F}"/>
          </ac:spMkLst>
        </pc:spChg>
        <pc:spChg chg="mod">
          <ac:chgData name="Лапко Дарья Андреевна" userId="b8093db9-faee-4c01-a3ff-f2d0702d8b05" providerId="ADAL" clId="{1CE41083-CFE4-4044-9FBA-F926BD1475F2}" dt="2022-06-05T21:01:50.014" v="353"/>
          <ac:spMkLst>
            <pc:docMk/>
            <pc:sldMk cId="2613851382" sldId="287"/>
            <ac:spMk id="5" creationId="{C612FDF3-830C-8745-A254-C8DF29B6C387}"/>
          </ac:spMkLst>
        </pc:spChg>
        <pc:spChg chg="mod">
          <ac:chgData name="Лапко Дарья Андреевна" userId="b8093db9-faee-4c01-a3ff-f2d0702d8b05" providerId="ADAL" clId="{1CE41083-CFE4-4044-9FBA-F926BD1475F2}" dt="2022-06-05T21:19:18.558" v="408" actId="21"/>
          <ac:spMkLst>
            <pc:docMk/>
            <pc:sldMk cId="2613851382" sldId="287"/>
            <ac:spMk id="6" creationId="{40682799-9A38-414D-BD10-45C11B66347C}"/>
          </ac:spMkLst>
        </pc:spChg>
        <pc:spChg chg="del">
          <ac:chgData name="Лапко Дарья Андреевна" userId="b8093db9-faee-4c01-a3ff-f2d0702d8b05" providerId="ADAL" clId="{1CE41083-CFE4-4044-9FBA-F926BD1475F2}" dt="2022-06-05T21:38:21.886" v="761" actId="478"/>
          <ac:spMkLst>
            <pc:docMk/>
            <pc:sldMk cId="2613851382" sldId="287"/>
            <ac:spMk id="7" creationId="{35F411B5-8431-CE4A-BEA6-775367101901}"/>
          </ac:spMkLst>
        </pc:spChg>
        <pc:spChg chg="add mod">
          <ac:chgData name="Лапко Дарья Андреевна" userId="b8093db9-faee-4c01-a3ff-f2d0702d8b05" providerId="ADAL" clId="{1CE41083-CFE4-4044-9FBA-F926BD1475F2}" dt="2022-06-06T15:05:21.975" v="1609" actId="20577"/>
          <ac:spMkLst>
            <pc:docMk/>
            <pc:sldMk cId="2613851382" sldId="287"/>
            <ac:spMk id="12" creationId="{BEDE9D93-E525-7F39-450D-C58106C3267A}"/>
          </ac:spMkLst>
        </pc:spChg>
        <pc:picChg chg="add del">
          <ac:chgData name="Лапко Дарья Андреевна" userId="b8093db9-faee-4c01-a3ff-f2d0702d8b05" providerId="ADAL" clId="{1CE41083-CFE4-4044-9FBA-F926BD1475F2}" dt="2022-06-05T21:19:18.352" v="407" actId="22"/>
          <ac:picMkLst>
            <pc:docMk/>
            <pc:sldMk cId="2613851382" sldId="287"/>
            <ac:picMk id="9" creationId="{1284EB2F-DED2-9C12-37CA-DE00DE3E6375}"/>
          </ac:picMkLst>
        </pc:picChg>
        <pc:picChg chg="add mod">
          <ac:chgData name="Лапко Дарья Андреевна" userId="b8093db9-faee-4c01-a3ff-f2d0702d8b05" providerId="ADAL" clId="{1CE41083-CFE4-4044-9FBA-F926BD1475F2}" dt="2022-06-05T21:24:02.427" v="455" actId="962"/>
          <ac:picMkLst>
            <pc:docMk/>
            <pc:sldMk cId="2613851382" sldId="287"/>
            <ac:picMk id="11" creationId="{FC1C8406-9A6E-F1E8-4DBC-0A7FCCE7E08F}"/>
          </ac:picMkLst>
        </pc:picChg>
      </pc:sldChg>
      <pc:sldChg chg="del">
        <pc:chgData name="Лапко Дарья Андреевна" userId="b8093db9-faee-4c01-a3ff-f2d0702d8b05" providerId="ADAL" clId="{1CE41083-CFE4-4044-9FBA-F926BD1475F2}" dt="2022-06-07T22:10:07.784" v="9386" actId="47"/>
        <pc:sldMkLst>
          <pc:docMk/>
          <pc:sldMk cId="1819596838" sldId="288"/>
        </pc:sldMkLst>
      </pc:sldChg>
      <pc:sldChg chg="del">
        <pc:chgData name="Лапко Дарья Андреевна" userId="b8093db9-faee-4c01-a3ff-f2d0702d8b05" providerId="ADAL" clId="{1CE41083-CFE4-4044-9FBA-F926BD1475F2}" dt="2022-06-07T22:10:07.784" v="9386" actId="47"/>
        <pc:sldMkLst>
          <pc:docMk/>
          <pc:sldMk cId="495762755" sldId="289"/>
        </pc:sldMkLst>
      </pc:sldChg>
      <pc:sldChg chg="del">
        <pc:chgData name="Лапко Дарья Андреевна" userId="b8093db9-faee-4c01-a3ff-f2d0702d8b05" providerId="ADAL" clId="{1CE41083-CFE4-4044-9FBA-F926BD1475F2}" dt="2022-06-07T22:10:07.784" v="9386" actId="47"/>
        <pc:sldMkLst>
          <pc:docMk/>
          <pc:sldMk cId="1648988508" sldId="290"/>
        </pc:sldMkLst>
      </pc:sldChg>
      <pc:sldChg chg="del">
        <pc:chgData name="Лапко Дарья Андреевна" userId="b8093db9-faee-4c01-a3ff-f2d0702d8b05" providerId="ADAL" clId="{1CE41083-CFE4-4044-9FBA-F926BD1475F2}" dt="2022-06-07T22:10:07.784" v="9386" actId="47"/>
        <pc:sldMkLst>
          <pc:docMk/>
          <pc:sldMk cId="4037266417" sldId="293"/>
        </pc:sldMkLst>
      </pc:sldChg>
      <pc:sldChg chg="del">
        <pc:chgData name="Лапко Дарья Андреевна" userId="b8093db9-faee-4c01-a3ff-f2d0702d8b05" providerId="ADAL" clId="{1CE41083-CFE4-4044-9FBA-F926BD1475F2}" dt="2022-06-07T22:10:07.784" v="9386" actId="47"/>
        <pc:sldMkLst>
          <pc:docMk/>
          <pc:sldMk cId="1496322701" sldId="294"/>
        </pc:sldMkLst>
      </pc:sldChg>
      <pc:sldChg chg="del">
        <pc:chgData name="Лапко Дарья Андреевна" userId="b8093db9-faee-4c01-a3ff-f2d0702d8b05" providerId="ADAL" clId="{1CE41083-CFE4-4044-9FBA-F926BD1475F2}" dt="2022-06-07T22:10:07.784" v="9386" actId="47"/>
        <pc:sldMkLst>
          <pc:docMk/>
          <pc:sldMk cId="461682808" sldId="295"/>
        </pc:sldMkLst>
      </pc:sldChg>
      <pc:sldChg chg="del">
        <pc:chgData name="Лапко Дарья Андреевна" userId="b8093db9-faee-4c01-a3ff-f2d0702d8b05" providerId="ADAL" clId="{1CE41083-CFE4-4044-9FBA-F926BD1475F2}" dt="2022-06-07T22:10:07.784" v="9386" actId="47"/>
        <pc:sldMkLst>
          <pc:docMk/>
          <pc:sldMk cId="4002175649" sldId="296"/>
        </pc:sldMkLst>
      </pc:sldChg>
      <pc:sldChg chg="del">
        <pc:chgData name="Лапко Дарья Андреевна" userId="b8093db9-faee-4c01-a3ff-f2d0702d8b05" providerId="ADAL" clId="{1CE41083-CFE4-4044-9FBA-F926BD1475F2}" dt="2022-06-07T22:10:07.784" v="9386" actId="47"/>
        <pc:sldMkLst>
          <pc:docMk/>
          <pc:sldMk cId="2988048741" sldId="297"/>
        </pc:sldMkLst>
      </pc:sldChg>
      <pc:sldChg chg="addSp delSp modSp del mod ord">
        <pc:chgData name="Лапко Дарья Андреевна" userId="b8093db9-faee-4c01-a3ff-f2d0702d8b05" providerId="ADAL" clId="{1CE41083-CFE4-4044-9FBA-F926BD1475F2}" dt="2022-06-07T13:35:22.302" v="3397" actId="47"/>
        <pc:sldMkLst>
          <pc:docMk/>
          <pc:sldMk cId="1244032479" sldId="298"/>
        </pc:sldMkLst>
        <pc:spChg chg="mod">
          <ac:chgData name="Лапко Дарья Андреевна" userId="b8093db9-faee-4c01-a3ff-f2d0702d8b05" providerId="ADAL" clId="{1CE41083-CFE4-4044-9FBA-F926BD1475F2}" dt="2022-06-07T13:25:32.970" v="3388" actId="1076"/>
          <ac:spMkLst>
            <pc:docMk/>
            <pc:sldMk cId="1244032479" sldId="298"/>
            <ac:spMk id="2" creationId="{7B37A463-2458-F44F-AC4F-CA0F536F564B}"/>
          </ac:spMkLst>
        </pc:spChg>
        <pc:spChg chg="del">
          <ac:chgData name="Лапко Дарья Андреевна" userId="b8093db9-faee-4c01-a3ff-f2d0702d8b05" providerId="ADAL" clId="{1CE41083-CFE4-4044-9FBA-F926BD1475F2}" dt="2022-06-07T13:23:59.271" v="3380" actId="478"/>
          <ac:spMkLst>
            <pc:docMk/>
            <pc:sldMk cId="1244032479" sldId="298"/>
            <ac:spMk id="3" creationId="{9D324D6E-058C-494B-A04D-B41012231273}"/>
          </ac:spMkLst>
        </pc:spChg>
        <pc:spChg chg="add del">
          <ac:chgData name="Лапко Дарья Андреевна" userId="b8093db9-faee-4c01-a3ff-f2d0702d8b05" providerId="ADAL" clId="{1CE41083-CFE4-4044-9FBA-F926BD1475F2}" dt="2022-06-07T13:24:12.906" v="3382" actId="22"/>
          <ac:spMkLst>
            <pc:docMk/>
            <pc:sldMk cId="1244032479" sldId="298"/>
            <ac:spMk id="10" creationId="{856570A7-13EA-730D-C806-B7243A98E5AB}"/>
          </ac:spMkLst>
        </pc:spChg>
        <pc:graphicFrameChg chg="add mod modGraphic">
          <ac:chgData name="Лапко Дарья Андреевна" userId="b8093db9-faee-4c01-a3ff-f2d0702d8b05" providerId="ADAL" clId="{1CE41083-CFE4-4044-9FBA-F926BD1475F2}" dt="2022-06-07T13:26:01.837" v="3391" actId="20577"/>
          <ac:graphicFrameMkLst>
            <pc:docMk/>
            <pc:sldMk cId="1244032479" sldId="298"/>
            <ac:graphicFrameMk id="4" creationId="{AF76C3D7-9E69-AE06-782B-B885D4836820}"/>
          </ac:graphicFrameMkLst>
        </pc:graphicFrameChg>
        <pc:graphicFrameChg chg="del modGraphic">
          <ac:chgData name="Лапко Дарья Андреевна" userId="b8093db9-faee-4c01-a3ff-f2d0702d8b05" providerId="ADAL" clId="{1CE41083-CFE4-4044-9FBA-F926BD1475F2}" dt="2022-06-07T13:20:54.189" v="3330" actId="478"/>
          <ac:graphicFrameMkLst>
            <pc:docMk/>
            <pc:sldMk cId="1244032479" sldId="298"/>
            <ac:graphicFrameMk id="8" creationId="{E3B67526-CF2E-0E4C-932D-4C45937A8F35}"/>
          </ac:graphicFrameMkLst>
        </pc:graphicFrameChg>
      </pc:sldChg>
      <pc:sldChg chg="del">
        <pc:chgData name="Лапко Дарья Андреевна" userId="b8093db9-faee-4c01-a3ff-f2d0702d8b05" providerId="ADAL" clId="{1CE41083-CFE4-4044-9FBA-F926BD1475F2}" dt="2022-06-07T22:10:07.784" v="9386" actId="47"/>
        <pc:sldMkLst>
          <pc:docMk/>
          <pc:sldMk cId="4128394876" sldId="299"/>
        </pc:sldMkLst>
      </pc:sldChg>
      <pc:sldChg chg="addSp delSp modSp add del mod">
        <pc:chgData name="Лапко Дарья Андреевна" userId="b8093db9-faee-4c01-a3ff-f2d0702d8b05" providerId="ADAL" clId="{1CE41083-CFE4-4044-9FBA-F926BD1475F2}" dt="2022-06-07T19:08:57.649" v="6161" actId="2696"/>
        <pc:sldMkLst>
          <pc:docMk/>
          <pc:sldMk cId="2914965012" sldId="300"/>
        </pc:sldMkLst>
        <pc:spChg chg="mod">
          <ac:chgData name="Лапко Дарья Андреевна" userId="b8093db9-faee-4c01-a3ff-f2d0702d8b05" providerId="ADAL" clId="{1CE41083-CFE4-4044-9FBA-F926BD1475F2}" dt="2022-06-07T19:08:02.692" v="6151" actId="14100"/>
          <ac:spMkLst>
            <pc:docMk/>
            <pc:sldMk cId="2914965012" sldId="300"/>
            <ac:spMk id="3" creationId="{8219D05C-99A7-9C48-B903-118CF3BA60CA}"/>
          </ac:spMkLst>
        </pc:spChg>
        <pc:spChg chg="mod">
          <ac:chgData name="Лапко Дарья Андреевна" userId="b8093db9-faee-4c01-a3ff-f2d0702d8b05" providerId="ADAL" clId="{1CE41083-CFE4-4044-9FBA-F926BD1475F2}" dt="2022-06-07T19:07:27.068" v="6147" actId="1076"/>
          <ac:spMkLst>
            <pc:docMk/>
            <pc:sldMk cId="2914965012" sldId="300"/>
            <ac:spMk id="4" creationId="{985EFA28-570A-F647-B2F7-A43359726B4F}"/>
          </ac:spMkLst>
        </pc:spChg>
        <pc:spChg chg="add del mod">
          <ac:chgData name="Лапко Дарья Андреевна" userId="b8093db9-faee-4c01-a3ff-f2d0702d8b05" providerId="ADAL" clId="{1CE41083-CFE4-4044-9FBA-F926BD1475F2}" dt="2022-06-05T22:12:21.090" v="1366" actId="478"/>
          <ac:spMkLst>
            <pc:docMk/>
            <pc:sldMk cId="2914965012" sldId="300"/>
            <ac:spMk id="7" creationId="{6280C8C1-0B0A-D459-63DB-2E09440E2ADD}"/>
          </ac:spMkLst>
        </pc:spChg>
        <pc:spChg chg="add del mod">
          <ac:chgData name="Лапко Дарья Андреевна" userId="b8093db9-faee-4c01-a3ff-f2d0702d8b05" providerId="ADAL" clId="{1CE41083-CFE4-4044-9FBA-F926BD1475F2}" dt="2022-06-07T19:07:03.720" v="6130" actId="478"/>
          <ac:spMkLst>
            <pc:docMk/>
            <pc:sldMk cId="2914965012" sldId="300"/>
            <ac:spMk id="7" creationId="{C0A7A146-A8F9-2926-220B-0107652B4A38}"/>
          </ac:spMkLst>
        </pc:spChg>
        <pc:spChg chg="add del mod">
          <ac:chgData name="Лапко Дарья Андреевна" userId="b8093db9-faee-4c01-a3ff-f2d0702d8b05" providerId="ADAL" clId="{1CE41083-CFE4-4044-9FBA-F926BD1475F2}" dt="2022-06-07T19:07:06.486" v="6131" actId="478"/>
          <ac:spMkLst>
            <pc:docMk/>
            <pc:sldMk cId="2914965012" sldId="300"/>
            <ac:spMk id="12" creationId="{BEDE9D93-E525-7F39-450D-C58106C3267A}"/>
          </ac:spMkLst>
        </pc:spChg>
        <pc:picChg chg="add del mod">
          <ac:chgData name="Лапко Дарья Андреевна" userId="b8093db9-faee-4c01-a3ff-f2d0702d8b05" providerId="ADAL" clId="{1CE41083-CFE4-4044-9FBA-F926BD1475F2}" dt="2022-06-07T19:07:02.191" v="6128" actId="478"/>
          <ac:picMkLst>
            <pc:docMk/>
            <pc:sldMk cId="2914965012" sldId="300"/>
            <ac:picMk id="10" creationId="{87D92DCB-D6D6-50D9-4320-63DED9B67D1C}"/>
          </ac:picMkLst>
        </pc:picChg>
        <pc:picChg chg="del">
          <ac:chgData name="Лапко Дарья Андреевна" userId="b8093db9-faee-4c01-a3ff-f2d0702d8b05" providerId="ADAL" clId="{1CE41083-CFE4-4044-9FBA-F926BD1475F2}" dt="2022-06-05T22:12:16.577" v="1365" actId="478"/>
          <ac:picMkLst>
            <pc:docMk/>
            <pc:sldMk cId="2914965012" sldId="300"/>
            <ac:picMk id="11" creationId="{FC1C8406-9A6E-F1E8-4DBC-0A7FCCE7E08F}"/>
          </ac:picMkLst>
        </pc:picChg>
      </pc:sldChg>
      <pc:sldChg chg="addSp delSp modSp add mod">
        <pc:chgData name="Лапко Дарья Андреевна" userId="b8093db9-faee-4c01-a3ff-f2d0702d8b05" providerId="ADAL" clId="{1CE41083-CFE4-4044-9FBA-F926BD1475F2}" dt="2022-06-08T14:01:52.930" v="10702" actId="6549"/>
        <pc:sldMkLst>
          <pc:docMk/>
          <pc:sldMk cId="3247702197" sldId="301"/>
        </pc:sldMkLst>
        <pc:spChg chg="mod">
          <ac:chgData name="Лапко Дарья Андреевна" userId="b8093db9-faee-4c01-a3ff-f2d0702d8b05" providerId="ADAL" clId="{1CE41083-CFE4-4044-9FBA-F926BD1475F2}" dt="2022-06-05T22:21:47.795" v="1542" actId="20577"/>
          <ac:spMkLst>
            <pc:docMk/>
            <pc:sldMk cId="3247702197" sldId="301"/>
            <ac:spMk id="3" creationId="{8219D05C-99A7-9C48-B903-118CF3BA60CA}"/>
          </ac:spMkLst>
        </pc:spChg>
        <pc:spChg chg="mod">
          <ac:chgData name="Лапко Дарья Андреевна" userId="b8093db9-faee-4c01-a3ff-f2d0702d8b05" providerId="ADAL" clId="{1CE41083-CFE4-4044-9FBA-F926BD1475F2}" dt="2022-06-06T21:09:20.580" v="2556" actId="20577"/>
          <ac:spMkLst>
            <pc:docMk/>
            <pc:sldMk cId="3247702197" sldId="301"/>
            <ac:spMk id="4" creationId="{985EFA28-570A-F647-B2F7-A43359726B4F}"/>
          </ac:spMkLst>
        </pc:spChg>
        <pc:spChg chg="add del mod">
          <ac:chgData name="Лапко Дарья Андреевна" userId="b8093db9-faee-4c01-a3ff-f2d0702d8b05" providerId="ADAL" clId="{1CE41083-CFE4-4044-9FBA-F926BD1475F2}" dt="2022-06-06T15:02:03.320" v="1556" actId="931"/>
          <ac:spMkLst>
            <pc:docMk/>
            <pc:sldMk cId="3247702197" sldId="301"/>
            <ac:spMk id="7" creationId="{2CBA7308-ECEE-CAB3-5973-F94F7C1EA269}"/>
          </ac:spMkLst>
        </pc:spChg>
        <pc:spChg chg="add del mod">
          <ac:chgData name="Лапко Дарья Андреевна" userId="b8093db9-faee-4c01-a3ff-f2d0702d8b05" providerId="ADAL" clId="{1CE41083-CFE4-4044-9FBA-F926BD1475F2}" dt="2022-06-06T15:03:04.818" v="1560" actId="931"/>
          <ac:spMkLst>
            <pc:docMk/>
            <pc:sldMk cId="3247702197" sldId="301"/>
            <ac:spMk id="10" creationId="{07077BE8-838C-93C4-4ED0-C2FC4397E152}"/>
          </ac:spMkLst>
        </pc:spChg>
        <pc:spChg chg="mod">
          <ac:chgData name="Лапко Дарья Андреевна" userId="b8093db9-faee-4c01-a3ff-f2d0702d8b05" providerId="ADAL" clId="{1CE41083-CFE4-4044-9FBA-F926BD1475F2}" dt="2022-06-08T14:01:52.930" v="10702" actId="6549"/>
          <ac:spMkLst>
            <pc:docMk/>
            <pc:sldMk cId="3247702197" sldId="301"/>
            <ac:spMk id="12" creationId="{BEDE9D93-E525-7F39-450D-C58106C3267A}"/>
          </ac:spMkLst>
        </pc:spChg>
        <pc:spChg chg="add del mod">
          <ac:chgData name="Лапко Дарья Андреевна" userId="b8093db9-faee-4c01-a3ff-f2d0702d8b05" providerId="ADAL" clId="{1CE41083-CFE4-4044-9FBA-F926BD1475F2}" dt="2022-06-06T15:04:28.986" v="1566" actId="931"/>
          <ac:spMkLst>
            <pc:docMk/>
            <pc:sldMk cId="3247702197" sldId="301"/>
            <ac:spMk id="15" creationId="{35161B36-29EA-8346-247B-ED8705D365DC}"/>
          </ac:spMkLst>
        </pc:spChg>
        <pc:picChg chg="add del mod">
          <ac:chgData name="Лапко Дарья Андреевна" userId="b8093db9-faee-4c01-a3ff-f2d0702d8b05" providerId="ADAL" clId="{1CE41083-CFE4-4044-9FBA-F926BD1475F2}" dt="2022-06-06T15:02:59.426" v="1559" actId="478"/>
          <ac:picMkLst>
            <pc:docMk/>
            <pc:sldMk cId="3247702197" sldId="301"/>
            <ac:picMk id="8" creationId="{D35F1B4E-6A3E-85EC-641B-E8F7E82926E9}"/>
          </ac:picMkLst>
        </pc:picChg>
        <pc:picChg chg="del">
          <ac:chgData name="Лапко Дарья Андреевна" userId="b8093db9-faee-4c01-a3ff-f2d0702d8b05" providerId="ADAL" clId="{1CE41083-CFE4-4044-9FBA-F926BD1475F2}" dt="2022-06-05T22:22:23.712" v="1544" actId="478"/>
          <ac:picMkLst>
            <pc:docMk/>
            <pc:sldMk cId="3247702197" sldId="301"/>
            <ac:picMk id="10" creationId="{87D92DCB-D6D6-50D9-4320-63DED9B67D1C}"/>
          </ac:picMkLst>
        </pc:picChg>
        <pc:picChg chg="add del mod">
          <ac:chgData name="Лапко Дарья Андреевна" userId="b8093db9-faee-4c01-a3ff-f2d0702d8b05" providerId="ADAL" clId="{1CE41083-CFE4-4044-9FBA-F926BD1475F2}" dt="2022-06-06T15:03:24.423" v="1565" actId="478"/>
          <ac:picMkLst>
            <pc:docMk/>
            <pc:sldMk cId="3247702197" sldId="301"/>
            <ac:picMk id="13" creationId="{9872AE54-8CA5-532D-1ACF-31961E247304}"/>
          </ac:picMkLst>
        </pc:picChg>
        <pc:picChg chg="add mod">
          <ac:chgData name="Лапко Дарья Андреевна" userId="b8093db9-faee-4c01-a3ff-f2d0702d8b05" providerId="ADAL" clId="{1CE41083-CFE4-4044-9FBA-F926BD1475F2}" dt="2022-06-06T15:04:31.294" v="1568" actId="962"/>
          <ac:picMkLst>
            <pc:docMk/>
            <pc:sldMk cId="3247702197" sldId="301"/>
            <ac:picMk id="17" creationId="{3650F038-24FE-FE28-2011-C7165CFA350C}"/>
          </ac:picMkLst>
        </pc:picChg>
      </pc:sldChg>
      <pc:sldChg chg="addSp delSp modSp add mod">
        <pc:chgData name="Лапко Дарья Андреевна" userId="b8093db9-faee-4c01-a3ff-f2d0702d8b05" providerId="ADAL" clId="{1CE41083-CFE4-4044-9FBA-F926BD1475F2}" dt="2022-06-07T22:38:42.037" v="10512" actId="20577"/>
        <pc:sldMkLst>
          <pc:docMk/>
          <pc:sldMk cId="917247780" sldId="302"/>
        </pc:sldMkLst>
        <pc:spChg chg="mod">
          <ac:chgData name="Лапко Дарья Андреевна" userId="b8093db9-faee-4c01-a3ff-f2d0702d8b05" providerId="ADAL" clId="{1CE41083-CFE4-4044-9FBA-F926BD1475F2}" dt="2022-06-06T21:09:57.201" v="2582" actId="20577"/>
          <ac:spMkLst>
            <pc:docMk/>
            <pc:sldMk cId="917247780" sldId="302"/>
            <ac:spMk id="3" creationId="{8219D05C-99A7-9C48-B903-118CF3BA60CA}"/>
          </ac:spMkLst>
        </pc:spChg>
        <pc:spChg chg="mod">
          <ac:chgData name="Лапко Дарья Андреевна" userId="b8093db9-faee-4c01-a3ff-f2d0702d8b05" providerId="ADAL" clId="{1CE41083-CFE4-4044-9FBA-F926BD1475F2}" dt="2022-06-07T22:38:42.037" v="10512" actId="20577"/>
          <ac:spMkLst>
            <pc:docMk/>
            <pc:sldMk cId="917247780" sldId="302"/>
            <ac:spMk id="4" creationId="{985EFA28-570A-F647-B2F7-A43359726B4F}"/>
          </ac:spMkLst>
        </pc:spChg>
        <pc:spChg chg="add del mod">
          <ac:chgData name="Лапко Дарья Андреевна" userId="b8093db9-faee-4c01-a3ff-f2d0702d8b05" providerId="ADAL" clId="{1CE41083-CFE4-4044-9FBA-F926BD1475F2}" dt="2022-06-06T21:26:46.476" v="2986" actId="931"/>
          <ac:spMkLst>
            <pc:docMk/>
            <pc:sldMk cId="917247780" sldId="302"/>
            <ac:spMk id="7" creationId="{1E4D734F-241B-CD53-4A3F-E87223FBCD45}"/>
          </ac:spMkLst>
        </pc:spChg>
        <pc:spChg chg="add del mod">
          <ac:chgData name="Лапко Дарья Андреевна" userId="b8093db9-faee-4c01-a3ff-f2d0702d8b05" providerId="ADAL" clId="{1CE41083-CFE4-4044-9FBA-F926BD1475F2}" dt="2022-06-07T13:11:18.216" v="3094" actId="478"/>
          <ac:spMkLst>
            <pc:docMk/>
            <pc:sldMk cId="917247780" sldId="302"/>
            <ac:spMk id="7" creationId="{68DD1404-A91B-9FF8-BD8A-1FB3D37B4125}"/>
          </ac:spMkLst>
        </pc:spChg>
        <pc:spChg chg="add del mod">
          <ac:chgData name="Лапко Дарья Андреевна" userId="b8093db9-faee-4c01-a3ff-f2d0702d8b05" providerId="ADAL" clId="{1CE41083-CFE4-4044-9FBA-F926BD1475F2}" dt="2022-06-06T21:35:18.883" v="3037" actId="931"/>
          <ac:spMkLst>
            <pc:docMk/>
            <pc:sldMk cId="917247780" sldId="302"/>
            <ac:spMk id="11" creationId="{C96B1EA3-04C0-8009-50FE-809DE12D09DD}"/>
          </ac:spMkLst>
        </pc:spChg>
        <pc:spChg chg="add del mod">
          <ac:chgData name="Лапко Дарья Андреевна" userId="b8093db9-faee-4c01-a3ff-f2d0702d8b05" providerId="ADAL" clId="{1CE41083-CFE4-4044-9FBA-F926BD1475F2}" dt="2022-06-07T13:11:17.426" v="3093" actId="478"/>
          <ac:spMkLst>
            <pc:docMk/>
            <pc:sldMk cId="917247780" sldId="302"/>
            <ac:spMk id="12" creationId="{BEDE9D93-E525-7F39-450D-C58106C3267A}"/>
          </ac:spMkLst>
        </pc:spChg>
        <pc:picChg chg="add del mod">
          <ac:chgData name="Лапко Дарья Андреевна" userId="b8093db9-faee-4c01-a3ff-f2d0702d8b05" providerId="ADAL" clId="{1CE41083-CFE4-4044-9FBA-F926BD1475F2}" dt="2022-06-06T21:35:11.410" v="3036" actId="478"/>
          <ac:picMkLst>
            <pc:docMk/>
            <pc:sldMk cId="917247780" sldId="302"/>
            <ac:picMk id="9" creationId="{8A0EAD29-4E67-BEF4-1288-30BBE4165AA5}"/>
          </ac:picMkLst>
        </pc:picChg>
        <pc:picChg chg="add del mod">
          <ac:chgData name="Лапко Дарья Андреевна" userId="b8093db9-faee-4c01-a3ff-f2d0702d8b05" providerId="ADAL" clId="{1CE41083-CFE4-4044-9FBA-F926BD1475F2}" dt="2022-06-07T13:11:18.216" v="3094" actId="478"/>
          <ac:picMkLst>
            <pc:docMk/>
            <pc:sldMk cId="917247780" sldId="302"/>
            <ac:picMk id="14" creationId="{45DA501B-1844-35C5-DF33-3A6A8AA94F39}"/>
          </ac:picMkLst>
        </pc:picChg>
        <pc:picChg chg="del">
          <ac:chgData name="Лапко Дарья Андреевна" userId="b8093db9-faee-4c01-a3ff-f2d0702d8b05" providerId="ADAL" clId="{1CE41083-CFE4-4044-9FBA-F926BD1475F2}" dt="2022-06-06T21:26:35.841" v="2985" actId="478"/>
          <ac:picMkLst>
            <pc:docMk/>
            <pc:sldMk cId="917247780" sldId="302"/>
            <ac:picMk id="17" creationId="{3650F038-24FE-FE28-2011-C7165CFA350C}"/>
          </ac:picMkLst>
        </pc:picChg>
      </pc:sldChg>
      <pc:sldChg chg="addSp delSp modSp add del mod">
        <pc:chgData name="Лапко Дарья Андреевна" userId="b8093db9-faee-4c01-a3ff-f2d0702d8b05" providerId="ADAL" clId="{1CE41083-CFE4-4044-9FBA-F926BD1475F2}" dt="2022-06-07T13:35:29.963" v="3399" actId="2696"/>
        <pc:sldMkLst>
          <pc:docMk/>
          <pc:sldMk cId="1678115405" sldId="303"/>
        </pc:sldMkLst>
        <pc:spChg chg="mod">
          <ac:chgData name="Лапко Дарья Андреевна" userId="b8093db9-faee-4c01-a3ff-f2d0702d8b05" providerId="ADAL" clId="{1CE41083-CFE4-4044-9FBA-F926BD1475F2}" dt="2022-06-07T13:35:19.246" v="3396" actId="1076"/>
          <ac:spMkLst>
            <pc:docMk/>
            <pc:sldMk cId="1678115405" sldId="303"/>
            <ac:spMk id="3" creationId="{8219D05C-99A7-9C48-B903-118CF3BA60CA}"/>
          </ac:spMkLst>
        </pc:spChg>
        <pc:spChg chg="mod">
          <ac:chgData name="Лапко Дарья Андреевна" userId="b8093db9-faee-4c01-a3ff-f2d0702d8b05" providerId="ADAL" clId="{1CE41083-CFE4-4044-9FBA-F926BD1475F2}" dt="2022-06-07T13:35:12.420" v="3395" actId="1076"/>
          <ac:spMkLst>
            <pc:docMk/>
            <pc:sldMk cId="1678115405" sldId="303"/>
            <ac:spMk id="4" creationId="{985EFA28-570A-F647-B2F7-A43359726B4F}"/>
          </ac:spMkLst>
        </pc:spChg>
        <pc:spChg chg="add del mod">
          <ac:chgData name="Лапко Дарья Андреевна" userId="b8093db9-faee-4c01-a3ff-f2d0702d8b05" providerId="ADAL" clId="{1CE41083-CFE4-4044-9FBA-F926BD1475F2}" dt="2022-06-07T13:11:21.137" v="3095" actId="478"/>
          <ac:spMkLst>
            <pc:docMk/>
            <pc:sldMk cId="1678115405" sldId="303"/>
            <ac:spMk id="7" creationId="{55573BF2-988D-FF4D-E7FB-9DA217EA1258}"/>
          </ac:spMkLst>
        </pc:spChg>
        <pc:spChg chg="add del mod">
          <ac:chgData name="Лапко Дарья Андреевна" userId="b8093db9-faee-4c01-a3ff-f2d0702d8b05" providerId="ADAL" clId="{1CE41083-CFE4-4044-9FBA-F926BD1475F2}" dt="2022-06-07T13:35:02.995" v="3393" actId="21"/>
          <ac:spMkLst>
            <pc:docMk/>
            <pc:sldMk cId="1678115405" sldId="303"/>
            <ac:spMk id="9" creationId="{4A1398E3-3D34-8E1B-704E-28D49CD1907A}"/>
          </ac:spMkLst>
        </pc:spChg>
        <pc:spChg chg="del">
          <ac:chgData name="Лапко Дарья Андреевна" userId="b8093db9-faee-4c01-a3ff-f2d0702d8b05" providerId="ADAL" clId="{1CE41083-CFE4-4044-9FBA-F926BD1475F2}" dt="2022-06-07T13:11:24.071" v="3096" actId="478"/>
          <ac:spMkLst>
            <pc:docMk/>
            <pc:sldMk cId="1678115405" sldId="303"/>
            <ac:spMk id="12" creationId="{BEDE9D93-E525-7F39-450D-C58106C3267A}"/>
          </ac:spMkLst>
        </pc:spChg>
        <pc:picChg chg="del">
          <ac:chgData name="Лапко Дарья Андреевна" userId="b8093db9-faee-4c01-a3ff-f2d0702d8b05" providerId="ADAL" clId="{1CE41083-CFE4-4044-9FBA-F926BD1475F2}" dt="2022-06-06T21:37:00.188" v="3044" actId="478"/>
          <ac:picMkLst>
            <pc:docMk/>
            <pc:sldMk cId="1678115405" sldId="303"/>
            <ac:picMk id="17" creationId="{3650F038-24FE-FE28-2011-C7165CFA350C}"/>
          </ac:picMkLst>
        </pc:picChg>
      </pc:sldChg>
      <pc:sldChg chg="addSp delSp modSp add mod">
        <pc:chgData name="Лапко Дарья Андреевна" userId="b8093db9-faee-4c01-a3ff-f2d0702d8b05" providerId="ADAL" clId="{1CE41083-CFE4-4044-9FBA-F926BD1475F2}" dt="2022-06-07T22:39:45.232" v="10513" actId="948"/>
        <pc:sldMkLst>
          <pc:docMk/>
          <pc:sldMk cId="2360990398" sldId="304"/>
        </pc:sldMkLst>
        <pc:spChg chg="mod">
          <ac:chgData name="Лапко Дарья Андреевна" userId="b8093db9-faee-4c01-a3ff-f2d0702d8b05" providerId="ADAL" clId="{1CE41083-CFE4-4044-9FBA-F926BD1475F2}" dt="2022-06-07T13:35:38.269" v="3422" actId="20577"/>
          <ac:spMkLst>
            <pc:docMk/>
            <pc:sldMk cId="2360990398" sldId="304"/>
            <ac:spMk id="3" creationId="{8219D05C-99A7-9C48-B903-118CF3BA60CA}"/>
          </ac:spMkLst>
        </pc:spChg>
        <pc:spChg chg="mod">
          <ac:chgData name="Лапко Дарья Андреевна" userId="b8093db9-faee-4c01-a3ff-f2d0702d8b05" providerId="ADAL" clId="{1CE41083-CFE4-4044-9FBA-F926BD1475F2}" dt="2022-06-07T22:39:45.232" v="10513" actId="948"/>
          <ac:spMkLst>
            <pc:docMk/>
            <pc:sldMk cId="2360990398" sldId="304"/>
            <ac:spMk id="4" creationId="{985EFA28-570A-F647-B2F7-A43359726B4F}"/>
          </ac:spMkLst>
        </pc:spChg>
        <pc:spChg chg="add del mod">
          <ac:chgData name="Лапко Дарья Андреевна" userId="b8093db9-faee-4c01-a3ff-f2d0702d8b05" providerId="ADAL" clId="{1CE41083-CFE4-4044-9FBA-F926BD1475F2}" dt="2022-06-07T13:35:43.925" v="3424" actId="478"/>
          <ac:spMkLst>
            <pc:docMk/>
            <pc:sldMk cId="2360990398" sldId="304"/>
            <ac:spMk id="7" creationId="{6979E112-632E-F5CC-09F1-8516E61974D7}"/>
          </ac:spMkLst>
        </pc:spChg>
        <pc:spChg chg="del">
          <ac:chgData name="Лапко Дарья Андреевна" userId="b8093db9-faee-4c01-a3ff-f2d0702d8b05" providerId="ADAL" clId="{1CE41083-CFE4-4044-9FBA-F926BD1475F2}" dt="2022-06-07T13:35:46.506" v="3425" actId="478"/>
          <ac:spMkLst>
            <pc:docMk/>
            <pc:sldMk cId="2360990398" sldId="304"/>
            <ac:spMk id="12" creationId="{BEDE9D93-E525-7F39-450D-C58106C3267A}"/>
          </ac:spMkLst>
        </pc:spChg>
        <pc:picChg chg="del">
          <ac:chgData name="Лапко Дарья Андреевна" userId="b8093db9-faee-4c01-a3ff-f2d0702d8b05" providerId="ADAL" clId="{1CE41083-CFE4-4044-9FBA-F926BD1475F2}" dt="2022-06-07T13:35:42.149" v="3423" actId="478"/>
          <ac:picMkLst>
            <pc:docMk/>
            <pc:sldMk cId="2360990398" sldId="304"/>
            <ac:picMk id="14" creationId="{45DA501B-1844-35C5-DF33-3A6A8AA94F39}"/>
          </ac:picMkLst>
        </pc:picChg>
      </pc:sldChg>
      <pc:sldChg chg="modSp add mod">
        <pc:chgData name="Лапко Дарья Андреевна" userId="b8093db9-faee-4c01-a3ff-f2d0702d8b05" providerId="ADAL" clId="{1CE41083-CFE4-4044-9FBA-F926BD1475F2}" dt="2022-06-07T13:50:31.778" v="3586" actId="20577"/>
        <pc:sldMkLst>
          <pc:docMk/>
          <pc:sldMk cId="492085315" sldId="305"/>
        </pc:sldMkLst>
        <pc:spChg chg="mod">
          <ac:chgData name="Лапко Дарья Андреевна" userId="b8093db9-faee-4c01-a3ff-f2d0702d8b05" providerId="ADAL" clId="{1CE41083-CFE4-4044-9FBA-F926BD1475F2}" dt="2022-06-07T13:38:44.881" v="3557" actId="20577"/>
          <ac:spMkLst>
            <pc:docMk/>
            <pc:sldMk cId="492085315" sldId="305"/>
            <ac:spMk id="3" creationId="{8219D05C-99A7-9C48-B903-118CF3BA60CA}"/>
          </ac:spMkLst>
        </pc:spChg>
        <pc:spChg chg="mod">
          <ac:chgData name="Лапко Дарья Андреевна" userId="b8093db9-faee-4c01-a3ff-f2d0702d8b05" providerId="ADAL" clId="{1CE41083-CFE4-4044-9FBA-F926BD1475F2}" dt="2022-06-07T13:50:31.778" v="3586" actId="20577"/>
          <ac:spMkLst>
            <pc:docMk/>
            <pc:sldMk cId="492085315" sldId="305"/>
            <ac:spMk id="4" creationId="{985EFA28-570A-F647-B2F7-A43359726B4F}"/>
          </ac:spMkLst>
        </pc:spChg>
      </pc:sldChg>
      <pc:sldChg chg="addSp delSp modSp add mod ord">
        <pc:chgData name="Лапко Дарья Андреевна" userId="b8093db9-faee-4c01-a3ff-f2d0702d8b05" providerId="ADAL" clId="{1CE41083-CFE4-4044-9FBA-F926BD1475F2}" dt="2022-06-07T22:40:39.489" v="10518" actId="20577"/>
        <pc:sldMkLst>
          <pc:docMk/>
          <pc:sldMk cId="2476297859" sldId="306"/>
        </pc:sldMkLst>
        <pc:spChg chg="mod">
          <ac:chgData name="Лапко Дарья Андреевна" userId="b8093db9-faee-4c01-a3ff-f2d0702d8b05" providerId="ADAL" clId="{1CE41083-CFE4-4044-9FBA-F926BD1475F2}" dt="2022-06-07T14:31:16.921" v="3995" actId="20577"/>
          <ac:spMkLst>
            <pc:docMk/>
            <pc:sldMk cId="2476297859" sldId="306"/>
            <ac:spMk id="3" creationId="{8219D05C-99A7-9C48-B903-118CF3BA60CA}"/>
          </ac:spMkLst>
        </pc:spChg>
        <pc:spChg chg="mod">
          <ac:chgData name="Лапко Дарья Андреевна" userId="b8093db9-faee-4c01-a3ff-f2d0702d8b05" providerId="ADAL" clId="{1CE41083-CFE4-4044-9FBA-F926BD1475F2}" dt="2022-06-07T22:40:39.489" v="10518" actId="20577"/>
          <ac:spMkLst>
            <pc:docMk/>
            <pc:sldMk cId="2476297859" sldId="306"/>
            <ac:spMk id="4" creationId="{985EFA28-570A-F647-B2F7-A43359726B4F}"/>
          </ac:spMkLst>
        </pc:spChg>
        <pc:spChg chg="add del mod">
          <ac:chgData name="Лапко Дарья Андреевна" userId="b8093db9-faee-4c01-a3ff-f2d0702d8b05" providerId="ADAL" clId="{1CE41083-CFE4-4044-9FBA-F926BD1475F2}" dt="2022-06-07T14:28:00.127" v="3936" actId="931"/>
          <ac:spMkLst>
            <pc:docMk/>
            <pc:sldMk cId="2476297859" sldId="306"/>
            <ac:spMk id="7" creationId="{0BB5E673-9DA9-D503-A09C-C314FADF033F}"/>
          </ac:spMkLst>
        </pc:spChg>
        <pc:spChg chg="mod">
          <ac:chgData name="Лапко Дарья Андреевна" userId="b8093db9-faee-4c01-a3ff-f2d0702d8b05" providerId="ADAL" clId="{1CE41083-CFE4-4044-9FBA-F926BD1475F2}" dt="2022-06-07T14:33:45.452" v="4150" actId="20577"/>
          <ac:spMkLst>
            <pc:docMk/>
            <pc:sldMk cId="2476297859" sldId="306"/>
            <ac:spMk id="12" creationId="{BEDE9D93-E525-7F39-450D-C58106C3267A}"/>
          </ac:spMkLst>
        </pc:spChg>
        <pc:picChg chg="add mod modCrop">
          <ac:chgData name="Лапко Дарья Андреевна" userId="b8093db9-faee-4c01-a3ff-f2d0702d8b05" providerId="ADAL" clId="{1CE41083-CFE4-4044-9FBA-F926BD1475F2}" dt="2022-06-07T14:28:13.809" v="3939" actId="18131"/>
          <ac:picMkLst>
            <pc:docMk/>
            <pc:sldMk cId="2476297859" sldId="306"/>
            <ac:picMk id="9" creationId="{5DEA72F0-0E13-5988-54DE-DBC0E4D0DCC8}"/>
          </ac:picMkLst>
        </pc:picChg>
        <pc:picChg chg="del">
          <ac:chgData name="Лапко Дарья Андреевна" userId="b8093db9-faee-4c01-a3ff-f2d0702d8b05" providerId="ADAL" clId="{1CE41083-CFE4-4044-9FBA-F926BD1475F2}" dt="2022-06-07T14:27:35.686" v="3935" actId="478"/>
          <ac:picMkLst>
            <pc:docMk/>
            <pc:sldMk cId="2476297859" sldId="306"/>
            <ac:picMk id="14" creationId="{45DA501B-1844-35C5-DF33-3A6A8AA94F39}"/>
          </ac:picMkLst>
        </pc:picChg>
      </pc:sldChg>
      <pc:sldChg chg="addSp delSp modSp add mod">
        <pc:chgData name="Лапко Дарья Андреевна" userId="b8093db9-faee-4c01-a3ff-f2d0702d8b05" providerId="ADAL" clId="{1CE41083-CFE4-4044-9FBA-F926BD1475F2}" dt="2022-06-07T22:43:04.262" v="10556" actId="20577"/>
        <pc:sldMkLst>
          <pc:docMk/>
          <pc:sldMk cId="2516350201" sldId="307"/>
        </pc:sldMkLst>
        <pc:spChg chg="mod">
          <ac:chgData name="Лапко Дарья Андреевна" userId="b8093db9-faee-4c01-a3ff-f2d0702d8b05" providerId="ADAL" clId="{1CE41083-CFE4-4044-9FBA-F926BD1475F2}" dt="2022-06-07T16:26:46.855" v="4895" actId="20577"/>
          <ac:spMkLst>
            <pc:docMk/>
            <pc:sldMk cId="2516350201" sldId="307"/>
            <ac:spMk id="3" creationId="{8219D05C-99A7-9C48-B903-118CF3BA60CA}"/>
          </ac:spMkLst>
        </pc:spChg>
        <pc:spChg chg="mod">
          <ac:chgData name="Лапко Дарья Андреевна" userId="b8093db9-faee-4c01-a3ff-f2d0702d8b05" providerId="ADAL" clId="{1CE41083-CFE4-4044-9FBA-F926BD1475F2}" dt="2022-06-07T22:43:04.262" v="10556" actId="20577"/>
          <ac:spMkLst>
            <pc:docMk/>
            <pc:sldMk cId="2516350201" sldId="307"/>
            <ac:spMk id="4" creationId="{985EFA28-570A-F647-B2F7-A43359726B4F}"/>
          </ac:spMkLst>
        </pc:spChg>
        <pc:spChg chg="add del mod">
          <ac:chgData name="Лапко Дарья Андреевна" userId="b8093db9-faee-4c01-a3ff-f2d0702d8b05" providerId="ADAL" clId="{1CE41083-CFE4-4044-9FBA-F926BD1475F2}" dt="2022-06-07T14:42:04.174" v="4218" actId="931"/>
          <ac:spMkLst>
            <pc:docMk/>
            <pc:sldMk cId="2516350201" sldId="307"/>
            <ac:spMk id="7" creationId="{9193B594-8114-90C3-CA29-42357228504A}"/>
          </ac:spMkLst>
        </pc:spChg>
        <pc:spChg chg="del mod">
          <ac:chgData name="Лапко Дарья Андреевна" userId="b8093db9-faee-4c01-a3ff-f2d0702d8b05" providerId="ADAL" clId="{1CE41083-CFE4-4044-9FBA-F926BD1475F2}" dt="2022-06-07T14:43:48.610" v="4242" actId="478"/>
          <ac:spMkLst>
            <pc:docMk/>
            <pc:sldMk cId="2516350201" sldId="307"/>
            <ac:spMk id="12" creationId="{BEDE9D93-E525-7F39-450D-C58106C3267A}"/>
          </ac:spMkLst>
        </pc:spChg>
        <pc:spChg chg="add del mod">
          <ac:chgData name="Лапко Дарья Андреевна" userId="b8093db9-faee-4c01-a3ff-f2d0702d8b05" providerId="ADAL" clId="{1CE41083-CFE4-4044-9FBA-F926BD1475F2}" dt="2022-06-07T14:42:11.865" v="4220" actId="478"/>
          <ac:spMkLst>
            <pc:docMk/>
            <pc:sldMk cId="2516350201" sldId="307"/>
            <ac:spMk id="13" creationId="{2F3F1F1C-CD2F-C8DB-A2CD-2E42704E3376}"/>
          </ac:spMkLst>
        </pc:spChg>
        <pc:picChg chg="del">
          <ac:chgData name="Лапко Дарья Андреевна" userId="b8093db9-faee-4c01-a3ff-f2d0702d8b05" providerId="ADAL" clId="{1CE41083-CFE4-4044-9FBA-F926BD1475F2}" dt="2022-06-07T14:41:58.884" v="4217" actId="478"/>
          <ac:picMkLst>
            <pc:docMk/>
            <pc:sldMk cId="2516350201" sldId="307"/>
            <ac:picMk id="9" creationId="{5DEA72F0-0E13-5988-54DE-DBC0E4D0DCC8}"/>
          </ac:picMkLst>
        </pc:picChg>
        <pc:picChg chg="add del mod">
          <ac:chgData name="Лапко Дарья Андреевна" userId="b8093db9-faee-4c01-a3ff-f2d0702d8b05" providerId="ADAL" clId="{1CE41083-CFE4-4044-9FBA-F926BD1475F2}" dt="2022-06-07T14:42:11.200" v="4219" actId="478"/>
          <ac:picMkLst>
            <pc:docMk/>
            <pc:sldMk cId="2516350201" sldId="307"/>
            <ac:picMk id="10" creationId="{9FA05947-AFA4-973F-75A5-42143DAAEE28}"/>
          </ac:picMkLst>
        </pc:picChg>
        <pc:picChg chg="add del mod modCrop">
          <ac:chgData name="Лапко Дарья Андреевна" userId="b8093db9-faee-4c01-a3ff-f2d0702d8b05" providerId="ADAL" clId="{1CE41083-CFE4-4044-9FBA-F926BD1475F2}" dt="2022-06-07T14:43:47.362" v="4240" actId="478"/>
          <ac:picMkLst>
            <pc:docMk/>
            <pc:sldMk cId="2516350201" sldId="307"/>
            <ac:picMk id="15" creationId="{E87C3D30-D7B1-85F9-E2E4-933979F88B3F}"/>
          </ac:picMkLst>
        </pc:picChg>
      </pc:sldChg>
      <pc:sldChg chg="add del">
        <pc:chgData name="Лапко Дарья Андреевна" userId="b8093db9-faee-4c01-a3ff-f2d0702d8b05" providerId="ADAL" clId="{1CE41083-CFE4-4044-9FBA-F926BD1475F2}" dt="2022-06-07T16:24:26.126" v="4849" actId="47"/>
        <pc:sldMkLst>
          <pc:docMk/>
          <pc:sldMk cId="1416471735" sldId="308"/>
        </pc:sldMkLst>
      </pc:sldChg>
      <pc:sldChg chg="addSp delSp modSp add mod ord">
        <pc:chgData name="Лапко Дарья Андреевна" userId="b8093db9-faee-4c01-a3ff-f2d0702d8b05" providerId="ADAL" clId="{1CE41083-CFE4-4044-9FBA-F926BD1475F2}" dt="2022-06-07T17:22:15.715" v="5706" actId="20577"/>
        <pc:sldMkLst>
          <pc:docMk/>
          <pc:sldMk cId="1953544138" sldId="309"/>
        </pc:sldMkLst>
        <pc:spChg chg="mod">
          <ac:chgData name="Лапко Дарья Андреевна" userId="b8093db9-faee-4c01-a3ff-f2d0702d8b05" providerId="ADAL" clId="{1CE41083-CFE4-4044-9FBA-F926BD1475F2}" dt="2022-06-07T16:43:25.421" v="4963" actId="20577"/>
          <ac:spMkLst>
            <pc:docMk/>
            <pc:sldMk cId="1953544138" sldId="309"/>
            <ac:spMk id="3" creationId="{8219D05C-99A7-9C48-B903-118CF3BA60CA}"/>
          </ac:spMkLst>
        </pc:spChg>
        <pc:spChg chg="mod">
          <ac:chgData name="Лапко Дарья Андреевна" userId="b8093db9-faee-4c01-a3ff-f2d0702d8b05" providerId="ADAL" clId="{1CE41083-CFE4-4044-9FBA-F926BD1475F2}" dt="2022-06-07T17:22:15.715" v="5706" actId="20577"/>
          <ac:spMkLst>
            <pc:docMk/>
            <pc:sldMk cId="1953544138" sldId="309"/>
            <ac:spMk id="4" creationId="{985EFA28-570A-F647-B2F7-A43359726B4F}"/>
          </ac:spMkLst>
        </pc:spChg>
        <pc:spChg chg="add del mod">
          <ac:chgData name="Лапко Дарья Андреевна" userId="b8093db9-faee-4c01-a3ff-f2d0702d8b05" providerId="ADAL" clId="{1CE41083-CFE4-4044-9FBA-F926BD1475F2}" dt="2022-06-07T16:43:48.025" v="4965" actId="478"/>
          <ac:spMkLst>
            <pc:docMk/>
            <pc:sldMk cId="1953544138" sldId="309"/>
            <ac:spMk id="7" creationId="{8318B427-14BC-F5AB-7CA6-070444D30918}"/>
          </ac:spMkLst>
        </pc:spChg>
        <pc:spChg chg="mod">
          <ac:chgData name="Лапко Дарья Андреевна" userId="b8093db9-faee-4c01-a3ff-f2d0702d8b05" providerId="ADAL" clId="{1CE41083-CFE4-4044-9FBA-F926BD1475F2}" dt="2022-06-07T17:16:12.080" v="5098" actId="1076"/>
          <ac:spMkLst>
            <pc:docMk/>
            <pc:sldMk cId="1953544138" sldId="309"/>
            <ac:spMk id="12" creationId="{BEDE9D93-E525-7F39-450D-C58106C3267A}"/>
          </ac:spMkLst>
        </pc:spChg>
        <pc:picChg chg="del">
          <ac:chgData name="Лапко Дарья Андреевна" userId="b8093db9-faee-4c01-a3ff-f2d0702d8b05" providerId="ADAL" clId="{1CE41083-CFE4-4044-9FBA-F926BD1475F2}" dt="2022-06-07T16:43:46.991" v="4964" actId="478"/>
          <ac:picMkLst>
            <pc:docMk/>
            <pc:sldMk cId="1953544138" sldId="309"/>
            <ac:picMk id="9" creationId="{5DEA72F0-0E13-5988-54DE-DBC0E4D0DCC8}"/>
          </ac:picMkLst>
        </pc:picChg>
        <pc:picChg chg="add del mod modCrop">
          <ac:chgData name="Лапко Дарья Андреевна" userId="b8093db9-faee-4c01-a3ff-f2d0702d8b05" providerId="ADAL" clId="{1CE41083-CFE4-4044-9FBA-F926BD1475F2}" dt="2022-06-07T17:14:05.134" v="5080" actId="478"/>
          <ac:picMkLst>
            <pc:docMk/>
            <pc:sldMk cId="1953544138" sldId="309"/>
            <ac:picMk id="10" creationId="{A9582586-E2E7-3D7C-D901-1871FFC99F68}"/>
          </ac:picMkLst>
        </pc:picChg>
        <pc:picChg chg="add mod modCrop">
          <ac:chgData name="Лапко Дарья Андреевна" userId="b8093db9-faee-4c01-a3ff-f2d0702d8b05" providerId="ADAL" clId="{1CE41083-CFE4-4044-9FBA-F926BD1475F2}" dt="2022-06-07T17:16:04.140" v="5097" actId="14100"/>
          <ac:picMkLst>
            <pc:docMk/>
            <pc:sldMk cId="1953544138" sldId="309"/>
            <ac:picMk id="13" creationId="{32DC4759-8F69-6439-D016-65412EF6E71A}"/>
          </ac:picMkLst>
        </pc:picChg>
      </pc:sldChg>
      <pc:sldChg chg="addSp delSp modSp add mod">
        <pc:chgData name="Лапко Дарья Андреевна" userId="b8093db9-faee-4c01-a3ff-f2d0702d8b05" providerId="ADAL" clId="{1CE41083-CFE4-4044-9FBA-F926BD1475F2}" dt="2022-06-07T22:43:53.147" v="10560" actId="20577"/>
        <pc:sldMkLst>
          <pc:docMk/>
          <pc:sldMk cId="3763681369" sldId="310"/>
        </pc:sldMkLst>
        <pc:spChg chg="mod">
          <ac:chgData name="Лапко Дарья Андреевна" userId="b8093db9-faee-4c01-a3ff-f2d0702d8b05" providerId="ADAL" clId="{1CE41083-CFE4-4044-9FBA-F926BD1475F2}" dt="2022-06-07T21:31:07.206" v="7274" actId="14100"/>
          <ac:spMkLst>
            <pc:docMk/>
            <pc:sldMk cId="3763681369" sldId="310"/>
            <ac:spMk id="3" creationId="{8219D05C-99A7-9C48-B903-118CF3BA60CA}"/>
          </ac:spMkLst>
        </pc:spChg>
        <pc:spChg chg="mod">
          <ac:chgData name="Лапко Дарья Андреевна" userId="b8093db9-faee-4c01-a3ff-f2d0702d8b05" providerId="ADAL" clId="{1CE41083-CFE4-4044-9FBA-F926BD1475F2}" dt="2022-06-07T22:43:53.147" v="10560" actId="20577"/>
          <ac:spMkLst>
            <pc:docMk/>
            <pc:sldMk cId="3763681369" sldId="310"/>
            <ac:spMk id="4" creationId="{985EFA28-570A-F647-B2F7-A43359726B4F}"/>
          </ac:spMkLst>
        </pc:spChg>
        <pc:spChg chg="mod">
          <ac:chgData name="Лапко Дарья Андреевна" userId="b8093db9-faee-4c01-a3ff-f2d0702d8b05" providerId="ADAL" clId="{1CE41083-CFE4-4044-9FBA-F926BD1475F2}" dt="2022-06-07T18:14:18.383" v="5903" actId="1076"/>
          <ac:spMkLst>
            <pc:docMk/>
            <pc:sldMk cId="3763681369" sldId="310"/>
            <ac:spMk id="12" creationId="{BEDE9D93-E525-7F39-450D-C58106C3267A}"/>
          </ac:spMkLst>
        </pc:spChg>
        <pc:picChg chg="add mod modCrop">
          <ac:chgData name="Лапко Дарья Андреевна" userId="b8093db9-faee-4c01-a3ff-f2d0702d8b05" providerId="ADAL" clId="{1CE41083-CFE4-4044-9FBA-F926BD1475F2}" dt="2022-06-07T18:14:20.578" v="5904" actId="1076"/>
          <ac:picMkLst>
            <pc:docMk/>
            <pc:sldMk cId="3763681369" sldId="310"/>
            <ac:picMk id="7" creationId="{0B22F18B-5CC5-0AB6-8E01-571EC7E763BE}"/>
          </ac:picMkLst>
        </pc:picChg>
        <pc:picChg chg="del">
          <ac:chgData name="Лапко Дарья Андреевна" userId="b8093db9-faee-4c01-a3ff-f2d0702d8b05" providerId="ADAL" clId="{1CE41083-CFE4-4044-9FBA-F926BD1475F2}" dt="2022-06-07T17:23:28.310" v="5726" actId="478"/>
          <ac:picMkLst>
            <pc:docMk/>
            <pc:sldMk cId="3763681369" sldId="310"/>
            <ac:picMk id="13" creationId="{32DC4759-8F69-6439-D016-65412EF6E71A}"/>
          </ac:picMkLst>
        </pc:picChg>
      </pc:sldChg>
      <pc:sldChg chg="addSp delSp modSp add mod">
        <pc:chgData name="Лапко Дарья Андреевна" userId="b8093db9-faee-4c01-a3ff-f2d0702d8b05" providerId="ADAL" clId="{1CE41083-CFE4-4044-9FBA-F926BD1475F2}" dt="2022-06-07T22:54:30.411" v="10691" actId="1076"/>
        <pc:sldMkLst>
          <pc:docMk/>
          <pc:sldMk cId="1031167688" sldId="311"/>
        </pc:sldMkLst>
        <pc:spChg chg="mod">
          <ac:chgData name="Лапко Дарья Андреевна" userId="b8093db9-faee-4c01-a3ff-f2d0702d8b05" providerId="ADAL" clId="{1CE41083-CFE4-4044-9FBA-F926BD1475F2}" dt="2022-06-07T19:26:11.783" v="6432" actId="20577"/>
          <ac:spMkLst>
            <pc:docMk/>
            <pc:sldMk cId="1031167688" sldId="311"/>
            <ac:spMk id="3" creationId="{8219D05C-99A7-9C48-B903-118CF3BA60CA}"/>
          </ac:spMkLst>
        </pc:spChg>
        <pc:spChg chg="mod">
          <ac:chgData name="Лапко Дарья Андреевна" userId="b8093db9-faee-4c01-a3ff-f2d0702d8b05" providerId="ADAL" clId="{1CE41083-CFE4-4044-9FBA-F926BD1475F2}" dt="2022-06-07T22:45:47.893" v="10590" actId="20577"/>
          <ac:spMkLst>
            <pc:docMk/>
            <pc:sldMk cId="1031167688" sldId="311"/>
            <ac:spMk id="4" creationId="{985EFA28-570A-F647-B2F7-A43359726B4F}"/>
          </ac:spMkLst>
        </pc:spChg>
        <pc:spChg chg="add del mod">
          <ac:chgData name="Лапко Дарья Андреевна" userId="b8093db9-faee-4c01-a3ff-f2d0702d8b05" providerId="ADAL" clId="{1CE41083-CFE4-4044-9FBA-F926BD1475F2}" dt="2022-06-07T19:03:54.438" v="5962"/>
          <ac:spMkLst>
            <pc:docMk/>
            <pc:sldMk cId="1031167688" sldId="311"/>
            <ac:spMk id="8" creationId="{F573465C-7248-8EA3-48AA-1F764413AB9A}"/>
          </ac:spMkLst>
        </pc:spChg>
        <pc:spChg chg="add mod">
          <ac:chgData name="Лапко Дарья Андреевна" userId="b8093db9-faee-4c01-a3ff-f2d0702d8b05" providerId="ADAL" clId="{1CE41083-CFE4-4044-9FBA-F926BD1475F2}" dt="2022-06-07T22:54:30.411" v="10691" actId="1076"/>
          <ac:spMkLst>
            <pc:docMk/>
            <pc:sldMk cId="1031167688" sldId="311"/>
            <ac:spMk id="10" creationId="{01EF646B-5288-6B39-BB7F-60AF169140DD}"/>
          </ac:spMkLst>
        </pc:spChg>
        <pc:spChg chg="del">
          <ac:chgData name="Лапко Дарья Андреевна" userId="b8093db9-faee-4c01-a3ff-f2d0702d8b05" providerId="ADAL" clId="{1CE41083-CFE4-4044-9FBA-F926BD1475F2}" dt="2022-06-07T19:03:56.350" v="5964" actId="478"/>
          <ac:spMkLst>
            <pc:docMk/>
            <pc:sldMk cId="1031167688" sldId="311"/>
            <ac:spMk id="12" creationId="{BEDE9D93-E525-7F39-450D-C58106C3267A}"/>
          </ac:spMkLst>
        </pc:spChg>
        <pc:picChg chg="del">
          <ac:chgData name="Лапко Дарья Андреевна" userId="b8093db9-faee-4c01-a3ff-f2d0702d8b05" providerId="ADAL" clId="{1CE41083-CFE4-4044-9FBA-F926BD1475F2}" dt="2022-06-07T19:03:55.619" v="5963" actId="478"/>
          <ac:picMkLst>
            <pc:docMk/>
            <pc:sldMk cId="1031167688" sldId="311"/>
            <ac:picMk id="7" creationId="{0B22F18B-5CC5-0AB6-8E01-571EC7E763BE}"/>
          </ac:picMkLst>
        </pc:picChg>
        <pc:picChg chg="add del mod">
          <ac:chgData name="Лапко Дарья Андреевна" userId="b8093db9-faee-4c01-a3ff-f2d0702d8b05" providerId="ADAL" clId="{1CE41083-CFE4-4044-9FBA-F926BD1475F2}" dt="2022-06-07T19:03:54.438" v="5962"/>
          <ac:picMkLst>
            <pc:docMk/>
            <pc:sldMk cId="1031167688" sldId="311"/>
            <ac:picMk id="9" creationId="{C8FDB019-3DE6-E764-BE8D-ACC119626ABA}"/>
          </ac:picMkLst>
        </pc:picChg>
        <pc:picChg chg="add del mod">
          <ac:chgData name="Лапко Дарья Андреевна" userId="b8093db9-faee-4c01-a3ff-f2d0702d8b05" providerId="ADAL" clId="{1CE41083-CFE4-4044-9FBA-F926BD1475F2}" dt="2022-06-07T19:26:37.924" v="6435" actId="478"/>
          <ac:picMkLst>
            <pc:docMk/>
            <pc:sldMk cId="1031167688" sldId="311"/>
            <ac:picMk id="11" creationId="{A4E7E95B-1C00-88D0-90ED-7A752110BDAA}"/>
          </ac:picMkLst>
        </pc:picChg>
        <pc:picChg chg="add mod">
          <ac:chgData name="Лапко Дарья Андреевна" userId="b8093db9-faee-4c01-a3ff-f2d0702d8b05" providerId="ADAL" clId="{1CE41083-CFE4-4044-9FBA-F926BD1475F2}" dt="2022-06-07T19:26:37.057" v="6434"/>
          <ac:picMkLst>
            <pc:docMk/>
            <pc:sldMk cId="1031167688" sldId="311"/>
            <ac:picMk id="13" creationId="{63499C9A-1178-CAFC-DD53-B5385A3C0C30}"/>
          </ac:picMkLst>
        </pc:picChg>
        <pc:picChg chg="add del mod modCrop">
          <ac:chgData name="Лапко Дарья Андреевна" userId="b8093db9-faee-4c01-a3ff-f2d0702d8b05" providerId="ADAL" clId="{1CE41083-CFE4-4044-9FBA-F926BD1475F2}" dt="2022-06-07T21:40:02.640" v="7940" actId="478"/>
          <ac:picMkLst>
            <pc:docMk/>
            <pc:sldMk cId="1031167688" sldId="311"/>
            <ac:picMk id="14" creationId="{29AD2DA6-98E4-B466-1A55-ACE96BC584E4}"/>
          </ac:picMkLst>
        </pc:picChg>
        <pc:picChg chg="add mod modCrop">
          <ac:chgData name="Лапко Дарья Андреевна" userId="b8093db9-faee-4c01-a3ff-f2d0702d8b05" providerId="ADAL" clId="{1CE41083-CFE4-4044-9FBA-F926BD1475F2}" dt="2022-06-07T22:54:24.042" v="10690" actId="1076"/>
          <ac:picMkLst>
            <pc:docMk/>
            <pc:sldMk cId="1031167688" sldId="311"/>
            <ac:picMk id="15" creationId="{09A664BC-962C-CC3A-9568-BFA0C95490E8}"/>
          </ac:picMkLst>
        </pc:picChg>
      </pc:sldChg>
      <pc:sldChg chg="addSp delSp modSp add mod">
        <pc:chgData name="Лапко Дарья Андреевна" userId="b8093db9-faee-4c01-a3ff-f2d0702d8b05" providerId="ADAL" clId="{1CE41083-CFE4-4044-9FBA-F926BD1475F2}" dt="2022-06-07T22:36:45.802" v="10482" actId="20577"/>
        <pc:sldMkLst>
          <pc:docMk/>
          <pc:sldMk cId="1921229448" sldId="312"/>
        </pc:sldMkLst>
        <pc:spChg chg="mod">
          <ac:chgData name="Лапко Дарья Андреевна" userId="b8093db9-faee-4c01-a3ff-f2d0702d8b05" providerId="ADAL" clId="{1CE41083-CFE4-4044-9FBA-F926BD1475F2}" dt="2022-06-07T19:08:53.959" v="6160"/>
          <ac:spMkLst>
            <pc:docMk/>
            <pc:sldMk cId="1921229448" sldId="312"/>
            <ac:spMk id="3" creationId="{8219D05C-99A7-9C48-B903-118CF3BA60CA}"/>
          </ac:spMkLst>
        </pc:spChg>
        <pc:spChg chg="mod">
          <ac:chgData name="Лапко Дарья Андреевна" userId="b8093db9-faee-4c01-a3ff-f2d0702d8b05" providerId="ADAL" clId="{1CE41083-CFE4-4044-9FBA-F926BD1475F2}" dt="2022-06-07T22:36:45.802" v="10482" actId="20577"/>
          <ac:spMkLst>
            <pc:docMk/>
            <pc:sldMk cId="1921229448" sldId="312"/>
            <ac:spMk id="4" creationId="{985EFA28-570A-F647-B2F7-A43359726B4F}"/>
          </ac:spMkLst>
        </pc:spChg>
        <pc:spChg chg="add del mod">
          <ac:chgData name="Лапко Дарья Андреевна" userId="b8093db9-faee-4c01-a3ff-f2d0702d8b05" providerId="ADAL" clId="{1CE41083-CFE4-4044-9FBA-F926BD1475F2}" dt="2022-06-07T19:08:26.480" v="6157" actId="478"/>
          <ac:spMkLst>
            <pc:docMk/>
            <pc:sldMk cId="1921229448" sldId="312"/>
            <ac:spMk id="7" creationId="{52ACBA56-D17D-41D8-BEF8-6F6736B3AD18}"/>
          </ac:spMkLst>
        </pc:spChg>
        <pc:spChg chg="del">
          <ac:chgData name="Лапко Дарья Андреевна" userId="b8093db9-faee-4c01-a3ff-f2d0702d8b05" providerId="ADAL" clId="{1CE41083-CFE4-4044-9FBA-F926BD1475F2}" dt="2022-06-07T19:08:25.946" v="6156" actId="478"/>
          <ac:spMkLst>
            <pc:docMk/>
            <pc:sldMk cId="1921229448" sldId="312"/>
            <ac:spMk id="12" creationId="{BEDE9D93-E525-7F39-450D-C58106C3267A}"/>
          </ac:spMkLst>
        </pc:spChg>
        <pc:picChg chg="del">
          <ac:chgData name="Лапко Дарья Андреевна" userId="b8093db9-faee-4c01-a3ff-f2d0702d8b05" providerId="ADAL" clId="{1CE41083-CFE4-4044-9FBA-F926BD1475F2}" dt="2022-06-07T19:08:23.885" v="6155" actId="478"/>
          <ac:picMkLst>
            <pc:docMk/>
            <pc:sldMk cId="1921229448" sldId="312"/>
            <ac:picMk id="11" creationId="{FC1C8406-9A6E-F1E8-4DBC-0A7FCCE7E08F}"/>
          </ac:picMkLst>
        </pc:picChg>
      </pc:sldChg>
      <pc:sldChg chg="addSp delSp modSp add del mod">
        <pc:chgData name="Лапко Дарья Андреевна" userId="b8093db9-faee-4c01-a3ff-f2d0702d8b05" providerId="ADAL" clId="{1CE41083-CFE4-4044-9FBA-F926BD1475F2}" dt="2022-06-07T19:04:02.509" v="5966" actId="2696"/>
        <pc:sldMkLst>
          <pc:docMk/>
          <pc:sldMk cId="2521371647" sldId="312"/>
        </pc:sldMkLst>
        <pc:spChg chg="mod">
          <ac:chgData name="Лапко Дарья Андреевна" userId="b8093db9-faee-4c01-a3ff-f2d0702d8b05" providerId="ADAL" clId="{1CE41083-CFE4-4044-9FBA-F926BD1475F2}" dt="2022-06-07T18:54:49.627" v="5958" actId="20577"/>
          <ac:spMkLst>
            <pc:docMk/>
            <pc:sldMk cId="2521371647" sldId="312"/>
            <ac:spMk id="4" creationId="{985EFA28-570A-F647-B2F7-A43359726B4F}"/>
          </ac:spMkLst>
        </pc:spChg>
        <pc:spChg chg="mod">
          <ac:chgData name="Лапко Дарья Андреевна" userId="b8093db9-faee-4c01-a3ff-f2d0702d8b05" providerId="ADAL" clId="{1CE41083-CFE4-4044-9FBA-F926BD1475F2}" dt="2022-06-07T18:54:05.394" v="5942" actId="2710"/>
          <ac:spMkLst>
            <pc:docMk/>
            <pc:sldMk cId="2521371647" sldId="312"/>
            <ac:spMk id="12" creationId="{BEDE9D93-E525-7F39-450D-C58106C3267A}"/>
          </ac:spMkLst>
        </pc:spChg>
        <pc:picChg chg="del">
          <ac:chgData name="Лапко Дарья Андреевна" userId="b8093db9-faee-4c01-a3ff-f2d0702d8b05" providerId="ADAL" clId="{1CE41083-CFE4-4044-9FBA-F926BD1475F2}" dt="2022-06-07T18:53:07.475" v="5928" actId="478"/>
          <ac:picMkLst>
            <pc:docMk/>
            <pc:sldMk cId="2521371647" sldId="312"/>
            <ac:picMk id="7" creationId="{0B22F18B-5CC5-0AB6-8E01-571EC7E763BE}"/>
          </ac:picMkLst>
        </pc:picChg>
        <pc:picChg chg="add mod">
          <ac:chgData name="Лапко Дарья Андреевна" userId="b8093db9-faee-4c01-a3ff-f2d0702d8b05" providerId="ADAL" clId="{1CE41083-CFE4-4044-9FBA-F926BD1475F2}" dt="2022-06-07T18:53:22.417" v="5932" actId="1076"/>
          <ac:picMkLst>
            <pc:docMk/>
            <pc:sldMk cId="2521371647" sldId="312"/>
            <ac:picMk id="8" creationId="{44760903-71D6-3FEA-0F3B-08E200D6C3FE}"/>
          </ac:picMkLst>
        </pc:picChg>
      </pc:sldChg>
      <pc:sldChg chg="new del">
        <pc:chgData name="Лапко Дарья Андреевна" userId="b8093db9-faee-4c01-a3ff-f2d0702d8b05" providerId="ADAL" clId="{1CE41083-CFE4-4044-9FBA-F926BD1475F2}" dt="2022-06-07T18:52:45.919" v="5926" actId="47"/>
        <pc:sldMkLst>
          <pc:docMk/>
          <pc:sldMk cId="3871918228" sldId="312"/>
        </pc:sldMkLst>
      </pc:sldChg>
      <pc:sldChg chg="addSp delSp modSp add mod ord">
        <pc:chgData name="Лапко Дарья Андреевна" userId="b8093db9-faee-4c01-a3ff-f2d0702d8b05" providerId="ADAL" clId="{1CE41083-CFE4-4044-9FBA-F926BD1475F2}" dt="2022-06-07T22:55:29.756" v="10695" actId="1076"/>
        <pc:sldMkLst>
          <pc:docMk/>
          <pc:sldMk cId="2867060978" sldId="313"/>
        </pc:sldMkLst>
        <pc:spChg chg="mod">
          <ac:chgData name="Лапко Дарья Андреевна" userId="b8093db9-faee-4c01-a3ff-f2d0702d8b05" providerId="ADAL" clId="{1CE41083-CFE4-4044-9FBA-F926BD1475F2}" dt="2022-06-07T22:44:19.933" v="10568" actId="20577"/>
          <ac:spMkLst>
            <pc:docMk/>
            <pc:sldMk cId="2867060978" sldId="313"/>
            <ac:spMk id="4" creationId="{985EFA28-570A-F647-B2F7-A43359726B4F}"/>
          </ac:spMkLst>
        </pc:spChg>
        <pc:picChg chg="add mod">
          <ac:chgData name="Лапко Дарья Андреевна" userId="b8093db9-faee-4c01-a3ff-f2d0702d8b05" providerId="ADAL" clId="{1CE41083-CFE4-4044-9FBA-F926BD1475F2}" dt="2022-06-07T22:55:29.756" v="10695" actId="1076"/>
          <ac:picMkLst>
            <pc:docMk/>
            <pc:sldMk cId="2867060978" sldId="313"/>
            <ac:picMk id="8" creationId="{A6725E66-658D-90D4-F69B-6FDAA16A03F7}"/>
          </ac:picMkLst>
        </pc:picChg>
        <pc:picChg chg="del">
          <ac:chgData name="Лапко Дарья Андреевна" userId="b8093db9-faee-4c01-a3ff-f2d0702d8b05" providerId="ADAL" clId="{1CE41083-CFE4-4044-9FBA-F926BD1475F2}" dt="2022-06-07T19:22:51.791" v="6323" actId="478"/>
          <ac:picMkLst>
            <pc:docMk/>
            <pc:sldMk cId="2867060978" sldId="313"/>
            <ac:picMk id="11" creationId="{A4E7E95B-1C00-88D0-90ED-7A752110BDAA}"/>
          </ac:picMkLst>
        </pc:picChg>
      </pc:sldChg>
      <pc:sldChg chg="addSp delSp modSp add mod">
        <pc:chgData name="Лапко Дарья Андреевна" userId="b8093db9-faee-4c01-a3ff-f2d0702d8b05" providerId="ADAL" clId="{1CE41083-CFE4-4044-9FBA-F926BD1475F2}" dt="2022-06-07T22:54:10.861" v="10689" actId="1076"/>
        <pc:sldMkLst>
          <pc:docMk/>
          <pc:sldMk cId="168233392" sldId="314"/>
        </pc:sldMkLst>
        <pc:spChg chg="mod">
          <ac:chgData name="Лапко Дарья Андреевна" userId="b8093db9-faee-4c01-a3ff-f2d0702d8b05" providerId="ADAL" clId="{1CE41083-CFE4-4044-9FBA-F926BD1475F2}" dt="2022-06-07T21:31:00.315" v="7273" actId="14100"/>
          <ac:spMkLst>
            <pc:docMk/>
            <pc:sldMk cId="168233392" sldId="314"/>
            <ac:spMk id="3" creationId="{8219D05C-99A7-9C48-B903-118CF3BA60CA}"/>
          </ac:spMkLst>
        </pc:spChg>
        <pc:spChg chg="mod">
          <ac:chgData name="Лапко Дарья Андреевна" userId="b8093db9-faee-4c01-a3ff-f2d0702d8b05" providerId="ADAL" clId="{1CE41083-CFE4-4044-9FBA-F926BD1475F2}" dt="2022-06-07T22:46:20.549" v="10598" actId="20577"/>
          <ac:spMkLst>
            <pc:docMk/>
            <pc:sldMk cId="168233392" sldId="314"/>
            <ac:spMk id="4" creationId="{985EFA28-570A-F647-B2F7-A43359726B4F}"/>
          </ac:spMkLst>
        </pc:spChg>
        <pc:spChg chg="mod">
          <ac:chgData name="Лапко Дарья Андреевна" userId="b8093db9-faee-4c01-a3ff-f2d0702d8b05" providerId="ADAL" clId="{1CE41083-CFE4-4044-9FBA-F926BD1475F2}" dt="2022-06-07T22:54:10.861" v="10689" actId="1076"/>
          <ac:spMkLst>
            <pc:docMk/>
            <pc:sldMk cId="168233392" sldId="314"/>
            <ac:spMk id="10" creationId="{01EF646B-5288-6B39-BB7F-60AF169140DD}"/>
          </ac:spMkLst>
        </pc:spChg>
        <pc:picChg chg="add del mod modCrop">
          <ac:chgData name="Лапко Дарья Андреевна" userId="b8093db9-faee-4c01-a3ff-f2d0702d8b05" providerId="ADAL" clId="{1CE41083-CFE4-4044-9FBA-F926BD1475F2}" dt="2022-06-07T21:39:01.134" v="7925" actId="478"/>
          <ac:picMkLst>
            <pc:docMk/>
            <pc:sldMk cId="168233392" sldId="314"/>
            <ac:picMk id="8" creationId="{041C8539-A480-7EE6-57BD-C917D3167008}"/>
          </ac:picMkLst>
        </pc:picChg>
        <pc:picChg chg="add del mod modCrop">
          <ac:chgData name="Лапко Дарья Андреевна" userId="b8093db9-faee-4c01-a3ff-f2d0702d8b05" providerId="ADAL" clId="{1CE41083-CFE4-4044-9FBA-F926BD1475F2}" dt="2022-06-07T21:41:03.172" v="8000" actId="478"/>
          <ac:picMkLst>
            <pc:docMk/>
            <pc:sldMk cId="168233392" sldId="314"/>
            <ac:picMk id="9" creationId="{C77B39E2-4B17-DA43-E199-D067711BD59B}"/>
          </ac:picMkLst>
        </pc:picChg>
        <pc:picChg chg="add mod modCrop">
          <ac:chgData name="Лапко Дарья Андреевна" userId="b8093db9-faee-4c01-a3ff-f2d0702d8b05" providerId="ADAL" clId="{1CE41083-CFE4-4044-9FBA-F926BD1475F2}" dt="2022-06-07T22:54:06.332" v="10688" actId="1076"/>
          <ac:picMkLst>
            <pc:docMk/>
            <pc:sldMk cId="168233392" sldId="314"/>
            <ac:picMk id="11" creationId="{7996489C-8D41-635A-DE79-78B8EDC69CCF}"/>
          </ac:picMkLst>
        </pc:picChg>
        <pc:picChg chg="del">
          <ac:chgData name="Лапко Дарья Андреевна" userId="b8093db9-faee-4c01-a3ff-f2d0702d8b05" providerId="ADAL" clId="{1CE41083-CFE4-4044-9FBA-F926BD1475F2}" dt="2022-06-07T21:31:30.570" v="7276" actId="478"/>
          <ac:picMkLst>
            <pc:docMk/>
            <pc:sldMk cId="168233392" sldId="314"/>
            <ac:picMk id="14" creationId="{29AD2DA6-98E4-B466-1A55-ACE96BC584E4}"/>
          </ac:picMkLst>
        </pc:picChg>
      </pc:sldChg>
      <pc:sldChg chg="addSp delSp modSp add mod">
        <pc:chgData name="Лапко Дарья Андреевна" userId="b8093db9-faee-4c01-a3ff-f2d0702d8b05" providerId="ADAL" clId="{1CE41083-CFE4-4044-9FBA-F926BD1475F2}" dt="2022-06-07T21:35:03.342" v="7381" actId="1076"/>
        <pc:sldMkLst>
          <pc:docMk/>
          <pc:sldMk cId="2352135527" sldId="315"/>
        </pc:sldMkLst>
        <pc:spChg chg="del">
          <ac:chgData name="Лапко Дарья Андреевна" userId="b8093db9-faee-4c01-a3ff-f2d0702d8b05" providerId="ADAL" clId="{1CE41083-CFE4-4044-9FBA-F926BD1475F2}" dt="2022-06-07T21:33:44.487" v="7339" actId="478"/>
          <ac:spMkLst>
            <pc:docMk/>
            <pc:sldMk cId="2352135527" sldId="315"/>
            <ac:spMk id="3" creationId="{8219D05C-99A7-9C48-B903-118CF3BA60CA}"/>
          </ac:spMkLst>
        </pc:spChg>
        <pc:spChg chg="del">
          <ac:chgData name="Лапко Дарья Андреевна" userId="b8093db9-faee-4c01-a3ff-f2d0702d8b05" providerId="ADAL" clId="{1CE41083-CFE4-4044-9FBA-F926BD1475F2}" dt="2022-06-07T21:33:31.198" v="7336" actId="478"/>
          <ac:spMkLst>
            <pc:docMk/>
            <pc:sldMk cId="2352135527" sldId="315"/>
            <ac:spMk id="4" creationId="{985EFA28-570A-F647-B2F7-A43359726B4F}"/>
          </ac:spMkLst>
        </pc:spChg>
        <pc:spChg chg="add del mod">
          <ac:chgData name="Лапко Дарья Андреевна" userId="b8093db9-faee-4c01-a3ff-f2d0702d8b05" providerId="ADAL" clId="{1CE41083-CFE4-4044-9FBA-F926BD1475F2}" dt="2022-06-07T21:33:53.290" v="7366" actId="478"/>
          <ac:spMkLst>
            <pc:docMk/>
            <pc:sldMk cId="2352135527" sldId="315"/>
            <ac:spMk id="7" creationId="{63323D69-D962-4120-63D2-D2538C16580B}"/>
          </ac:spMkLst>
        </pc:spChg>
        <pc:spChg chg="del">
          <ac:chgData name="Лапко Дарья Андреевна" userId="b8093db9-faee-4c01-a3ff-f2d0702d8b05" providerId="ADAL" clId="{1CE41083-CFE4-4044-9FBA-F926BD1475F2}" dt="2022-06-07T21:33:35.575" v="7338" actId="478"/>
          <ac:spMkLst>
            <pc:docMk/>
            <pc:sldMk cId="2352135527" sldId="315"/>
            <ac:spMk id="10" creationId="{01EF646B-5288-6B39-BB7F-60AF169140DD}"/>
          </ac:spMkLst>
        </pc:spChg>
        <pc:spChg chg="add mod">
          <ac:chgData name="Лапко Дарья Андреевна" userId="b8093db9-faee-4c01-a3ff-f2d0702d8b05" providerId="ADAL" clId="{1CE41083-CFE4-4044-9FBA-F926BD1475F2}" dt="2022-06-07T21:35:03.342" v="7381" actId="1076"/>
          <ac:spMkLst>
            <pc:docMk/>
            <pc:sldMk cId="2352135527" sldId="315"/>
            <ac:spMk id="11" creationId="{41807CBD-0869-01DF-D007-4C2034195195}"/>
          </ac:spMkLst>
        </pc:spChg>
        <pc:picChg chg="del">
          <ac:chgData name="Лапко Дарья Андреевна" userId="b8093db9-faee-4c01-a3ff-f2d0702d8b05" providerId="ADAL" clId="{1CE41083-CFE4-4044-9FBA-F926BD1475F2}" dt="2022-06-07T21:33:33.062" v="7337" actId="478"/>
          <ac:picMkLst>
            <pc:docMk/>
            <pc:sldMk cId="2352135527" sldId="315"/>
            <ac:picMk id="8" creationId="{041C8539-A480-7EE6-57BD-C917D3167008}"/>
          </ac:picMkLst>
        </pc:picChg>
      </pc:sldChg>
      <pc:sldChg chg="delSp modSp add mod ord">
        <pc:chgData name="Лапко Дарья Андреевна" userId="b8093db9-faee-4c01-a3ff-f2d0702d8b05" providerId="ADAL" clId="{1CE41083-CFE4-4044-9FBA-F926BD1475F2}" dt="2022-06-07T22:47:30.884" v="10615" actId="20577"/>
        <pc:sldMkLst>
          <pc:docMk/>
          <pc:sldMk cId="1752043483" sldId="316"/>
        </pc:sldMkLst>
        <pc:spChg chg="mod">
          <ac:chgData name="Лапко Дарья Андреевна" userId="b8093db9-faee-4c01-a3ff-f2d0702d8b05" providerId="ADAL" clId="{1CE41083-CFE4-4044-9FBA-F926BD1475F2}" dt="2022-06-07T21:42:44.196" v="8070" actId="20577"/>
          <ac:spMkLst>
            <pc:docMk/>
            <pc:sldMk cId="1752043483" sldId="316"/>
            <ac:spMk id="3" creationId="{8219D05C-99A7-9C48-B903-118CF3BA60CA}"/>
          </ac:spMkLst>
        </pc:spChg>
        <pc:spChg chg="mod">
          <ac:chgData name="Лапко Дарья Андреевна" userId="b8093db9-faee-4c01-a3ff-f2d0702d8b05" providerId="ADAL" clId="{1CE41083-CFE4-4044-9FBA-F926BD1475F2}" dt="2022-06-07T22:47:30.884" v="10615" actId="20577"/>
          <ac:spMkLst>
            <pc:docMk/>
            <pc:sldMk cId="1752043483" sldId="316"/>
            <ac:spMk id="4" creationId="{985EFA28-570A-F647-B2F7-A43359726B4F}"/>
          </ac:spMkLst>
        </pc:spChg>
        <pc:spChg chg="del">
          <ac:chgData name="Лапко Дарья Андреевна" userId="b8093db9-faee-4c01-a3ff-f2d0702d8b05" providerId="ADAL" clId="{1CE41083-CFE4-4044-9FBA-F926BD1475F2}" dt="2022-06-07T21:42:47.688" v="8072" actId="478"/>
          <ac:spMkLst>
            <pc:docMk/>
            <pc:sldMk cId="1752043483" sldId="316"/>
            <ac:spMk id="10" creationId="{01EF646B-5288-6B39-BB7F-60AF169140DD}"/>
          </ac:spMkLst>
        </pc:spChg>
        <pc:picChg chg="del">
          <ac:chgData name="Лапко Дарья Андреевна" userId="b8093db9-faee-4c01-a3ff-f2d0702d8b05" providerId="ADAL" clId="{1CE41083-CFE4-4044-9FBA-F926BD1475F2}" dt="2022-06-07T21:42:46.161" v="8071" actId="478"/>
          <ac:picMkLst>
            <pc:docMk/>
            <pc:sldMk cId="1752043483" sldId="316"/>
            <ac:picMk id="11" creationId="{7996489C-8D41-635A-DE79-78B8EDC69CCF}"/>
          </ac:picMkLst>
        </pc:picChg>
      </pc:sldChg>
      <pc:sldChg chg="modSp add mod">
        <pc:chgData name="Лапко Дарья Андреевна" userId="b8093db9-faee-4c01-a3ff-f2d0702d8b05" providerId="ADAL" clId="{1CE41083-CFE4-4044-9FBA-F926BD1475F2}" dt="2022-06-07T22:49:09.730" v="10676" actId="20577"/>
        <pc:sldMkLst>
          <pc:docMk/>
          <pc:sldMk cId="2495088486" sldId="317"/>
        </pc:sldMkLst>
        <pc:spChg chg="mod">
          <ac:chgData name="Лапко Дарья Андреевна" userId="b8093db9-faee-4c01-a3ff-f2d0702d8b05" providerId="ADAL" clId="{1CE41083-CFE4-4044-9FBA-F926BD1475F2}" dt="2022-06-07T22:09:36.328" v="9385" actId="20577"/>
          <ac:spMkLst>
            <pc:docMk/>
            <pc:sldMk cId="2495088486" sldId="317"/>
            <ac:spMk id="3" creationId="{8219D05C-99A7-9C48-B903-118CF3BA60CA}"/>
          </ac:spMkLst>
        </pc:spChg>
        <pc:spChg chg="mod">
          <ac:chgData name="Лапко Дарья Андреевна" userId="b8093db9-faee-4c01-a3ff-f2d0702d8b05" providerId="ADAL" clId="{1CE41083-CFE4-4044-9FBA-F926BD1475F2}" dt="2022-06-07T22:49:09.730" v="10676" actId="20577"/>
          <ac:spMkLst>
            <pc:docMk/>
            <pc:sldMk cId="2495088486" sldId="317"/>
            <ac:spMk id="4" creationId="{985EFA28-570A-F647-B2F7-A43359726B4F}"/>
          </ac:spMkLst>
        </pc:spChg>
      </pc:sldChg>
      <pc:sldChg chg="modSp add del mod">
        <pc:chgData name="Лапко Дарья Андреевна" userId="b8093db9-faee-4c01-a3ff-f2d0702d8b05" providerId="ADAL" clId="{1CE41083-CFE4-4044-9FBA-F926BD1475F2}" dt="2022-06-07T22:34:29.096" v="10462" actId="20577"/>
        <pc:sldMkLst>
          <pc:docMk/>
          <pc:sldMk cId="3210519911" sldId="318"/>
        </pc:sldMkLst>
        <pc:spChg chg="mod">
          <ac:chgData name="Лапко Дарья Андреевна" userId="b8093db9-faee-4c01-a3ff-f2d0702d8b05" providerId="ADAL" clId="{1CE41083-CFE4-4044-9FBA-F926BD1475F2}" dt="2022-06-07T22:34:29.096" v="10462" actId="20577"/>
          <ac:spMkLst>
            <pc:docMk/>
            <pc:sldMk cId="3210519911" sldId="318"/>
            <ac:spMk id="3" creationId="{8219D05C-99A7-9C48-B903-118CF3BA60CA}"/>
          </ac:spMkLst>
        </pc:spChg>
        <pc:spChg chg="mod">
          <ac:chgData name="Лапко Дарья Андреевна" userId="b8093db9-faee-4c01-a3ff-f2d0702d8b05" providerId="ADAL" clId="{1CE41083-CFE4-4044-9FBA-F926BD1475F2}" dt="2022-06-07T22:34:06.715" v="10461" actId="207"/>
          <ac:spMkLst>
            <pc:docMk/>
            <pc:sldMk cId="3210519911" sldId="318"/>
            <ac:spMk id="4" creationId="{985EFA28-570A-F647-B2F7-A43359726B4F}"/>
          </ac:spMkLst>
        </pc:spChg>
      </pc:sldChg>
      <pc:sldChg chg="addSp delSp modSp add del mod">
        <pc:chgData name="Лапко Дарья Андреевна" userId="b8093db9-faee-4c01-a3ff-f2d0702d8b05" providerId="ADAL" clId="{1CE41083-CFE4-4044-9FBA-F926BD1475F2}" dt="2022-06-07T22:21:45.842" v="10368" actId="1076"/>
        <pc:sldMkLst>
          <pc:docMk/>
          <pc:sldMk cId="28271919" sldId="319"/>
        </pc:sldMkLst>
        <pc:spChg chg="mod">
          <ac:chgData name="Лапко Дарья Андреевна" userId="b8093db9-faee-4c01-a3ff-f2d0702d8b05" providerId="ADAL" clId="{1CE41083-CFE4-4044-9FBA-F926BD1475F2}" dt="2022-06-07T22:21:45.842" v="10368" actId="1076"/>
          <ac:spMkLst>
            <pc:docMk/>
            <pc:sldMk cId="28271919" sldId="319"/>
            <ac:spMk id="3" creationId="{8219D05C-99A7-9C48-B903-118CF3BA60CA}"/>
          </ac:spMkLst>
        </pc:spChg>
        <pc:spChg chg="del">
          <ac:chgData name="Лапко Дарья Андреевна" userId="b8093db9-faee-4c01-a3ff-f2d0702d8b05" providerId="ADAL" clId="{1CE41083-CFE4-4044-9FBA-F926BD1475F2}" dt="2022-06-07T22:21:05.180" v="10289" actId="478"/>
          <ac:spMkLst>
            <pc:docMk/>
            <pc:sldMk cId="28271919" sldId="319"/>
            <ac:spMk id="4" creationId="{985EFA28-570A-F647-B2F7-A43359726B4F}"/>
          </ac:spMkLst>
        </pc:spChg>
        <pc:spChg chg="add del mod">
          <ac:chgData name="Лапко Дарья Андреевна" userId="b8093db9-faee-4c01-a3ff-f2d0702d8b05" providerId="ADAL" clId="{1CE41083-CFE4-4044-9FBA-F926BD1475F2}" dt="2022-06-07T22:21:28.200" v="10364" actId="478"/>
          <ac:spMkLst>
            <pc:docMk/>
            <pc:sldMk cId="28271919" sldId="319"/>
            <ac:spMk id="7" creationId="{1FE139FE-3F1C-5139-BC8C-8FA72ED2FC1A}"/>
          </ac:spMkLst>
        </pc:sp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DD2203-D103-471D-ADF3-29AFEFF54C97}"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n-US"/>
        </a:p>
      </dgm:t>
    </dgm:pt>
    <dgm:pt modelId="{CCA1544C-226A-40DB-B1F5-ABED0BEE7C87}">
      <dgm:prSet/>
      <dgm:spPr/>
      <dgm:t>
        <a:bodyPr/>
        <a:lstStyle/>
        <a:p>
          <a:r>
            <a:rPr lang="en-US" b="0" i="0" dirty="0"/>
            <a:t>Nowadays, big IT and related companies own thousands of servers for different tasks. And as company grows, the number of servers increases too.</a:t>
          </a:r>
          <a:endParaRPr lang="en-US" dirty="0"/>
        </a:p>
      </dgm:t>
    </dgm:pt>
    <dgm:pt modelId="{E9160162-FFD0-4F0A-9E0A-FC4AD6471C5C}" type="parTrans" cxnId="{36E67DCE-4797-4FEA-994A-841DAE105E48}">
      <dgm:prSet/>
      <dgm:spPr/>
      <dgm:t>
        <a:bodyPr/>
        <a:lstStyle/>
        <a:p>
          <a:endParaRPr lang="en-US"/>
        </a:p>
      </dgm:t>
    </dgm:pt>
    <dgm:pt modelId="{1CE1EBD5-7DA0-4ED6-9682-592B2CB78439}" type="sibTrans" cxnId="{36E67DCE-4797-4FEA-994A-841DAE105E48}">
      <dgm:prSet/>
      <dgm:spPr/>
      <dgm:t>
        <a:bodyPr/>
        <a:lstStyle/>
        <a:p>
          <a:endParaRPr lang="en-US"/>
        </a:p>
      </dgm:t>
    </dgm:pt>
    <dgm:pt modelId="{2156B7E9-6EB5-4F6D-BC3F-0191154FA3A4}">
      <dgm:prSet/>
      <dgm:spPr/>
      <dgm:t>
        <a:bodyPr/>
        <a:lstStyle/>
        <a:p>
          <a:r>
            <a:rPr lang="en-US" b="0" i="0"/>
            <a:t>However, with each server it becomes more and more costly to install and maintain it in working condition. Hence, it is crucial to use servers rationally and efficiently to be profitable. </a:t>
          </a:r>
          <a:endParaRPr lang="en-US"/>
        </a:p>
      </dgm:t>
    </dgm:pt>
    <dgm:pt modelId="{72D1DF14-0468-4B76-A713-3575C157955E}" type="parTrans" cxnId="{5910F93A-03D5-4F1C-B95C-B6ADF3B214E3}">
      <dgm:prSet/>
      <dgm:spPr/>
      <dgm:t>
        <a:bodyPr/>
        <a:lstStyle/>
        <a:p>
          <a:endParaRPr lang="en-US"/>
        </a:p>
      </dgm:t>
    </dgm:pt>
    <dgm:pt modelId="{CBD0E893-F059-45A4-B1AA-4CDD29E6F29C}" type="sibTrans" cxnId="{5910F93A-03D5-4F1C-B95C-B6ADF3B214E3}">
      <dgm:prSet/>
      <dgm:spPr/>
      <dgm:t>
        <a:bodyPr/>
        <a:lstStyle/>
        <a:p>
          <a:endParaRPr lang="en-US"/>
        </a:p>
      </dgm:t>
    </dgm:pt>
    <dgm:pt modelId="{98A81B76-8F6F-4182-A1B0-8573CC6A30EF}">
      <dgm:prSet/>
      <dgm:spPr/>
      <dgm:t>
        <a:bodyPr/>
        <a:lstStyle/>
        <a:p>
          <a:r>
            <a:rPr lang="en-US" b="1" i="0"/>
            <a:t>The goal of our group project </a:t>
          </a:r>
          <a:r>
            <a:rPr lang="en-US" b="0" i="0"/>
            <a:t>is to create a tool for “NSPK” JSC to analyze how rationally the servers are used.</a:t>
          </a:r>
          <a:endParaRPr lang="en-US"/>
        </a:p>
      </dgm:t>
    </dgm:pt>
    <dgm:pt modelId="{AE3938DC-A132-4AA2-A0E1-72931CD214B5}" type="parTrans" cxnId="{78F75907-C3D0-49A6-A992-DA0EE526F2AF}">
      <dgm:prSet/>
      <dgm:spPr/>
      <dgm:t>
        <a:bodyPr/>
        <a:lstStyle/>
        <a:p>
          <a:endParaRPr lang="en-US"/>
        </a:p>
      </dgm:t>
    </dgm:pt>
    <dgm:pt modelId="{54A4D31E-FA2D-4177-AF1A-20ED1690BBE5}" type="sibTrans" cxnId="{78F75907-C3D0-49A6-A992-DA0EE526F2AF}">
      <dgm:prSet/>
      <dgm:spPr/>
      <dgm:t>
        <a:bodyPr/>
        <a:lstStyle/>
        <a:p>
          <a:endParaRPr lang="en-US"/>
        </a:p>
      </dgm:t>
    </dgm:pt>
    <dgm:pt modelId="{ED1C7265-A4E4-49B5-B4A3-27F47C45BF56}" type="pres">
      <dgm:prSet presAssocID="{9EDD2203-D103-471D-ADF3-29AFEFF54C97}" presName="Name0" presStyleCnt="0">
        <dgm:presLayoutVars>
          <dgm:chMax val="7"/>
          <dgm:dir/>
          <dgm:animLvl val="lvl"/>
          <dgm:resizeHandles val="exact"/>
        </dgm:presLayoutVars>
      </dgm:prSet>
      <dgm:spPr/>
    </dgm:pt>
    <dgm:pt modelId="{AD074FB6-DE0A-476A-80BD-40B23A7E60AD}" type="pres">
      <dgm:prSet presAssocID="{CCA1544C-226A-40DB-B1F5-ABED0BEE7C87}" presName="circle1" presStyleLbl="node1" presStyleIdx="0" presStyleCnt="3"/>
      <dgm:spPr/>
    </dgm:pt>
    <dgm:pt modelId="{271BAD6D-851D-4F2B-BD2A-EDF3EF076648}" type="pres">
      <dgm:prSet presAssocID="{CCA1544C-226A-40DB-B1F5-ABED0BEE7C87}" presName="space" presStyleCnt="0"/>
      <dgm:spPr/>
    </dgm:pt>
    <dgm:pt modelId="{FE44AA9B-F1C1-466F-80F1-D48ECC65DF47}" type="pres">
      <dgm:prSet presAssocID="{CCA1544C-226A-40DB-B1F5-ABED0BEE7C87}" presName="rect1" presStyleLbl="alignAcc1" presStyleIdx="0" presStyleCnt="3"/>
      <dgm:spPr/>
    </dgm:pt>
    <dgm:pt modelId="{A0B24454-0038-4A60-8B5B-C2816193A18A}" type="pres">
      <dgm:prSet presAssocID="{2156B7E9-6EB5-4F6D-BC3F-0191154FA3A4}" presName="vertSpace2" presStyleLbl="node1" presStyleIdx="0" presStyleCnt="3"/>
      <dgm:spPr/>
    </dgm:pt>
    <dgm:pt modelId="{469A95AE-5A7D-4BD5-BC9A-A061A3BF0412}" type="pres">
      <dgm:prSet presAssocID="{2156B7E9-6EB5-4F6D-BC3F-0191154FA3A4}" presName="circle2" presStyleLbl="node1" presStyleIdx="1" presStyleCnt="3"/>
      <dgm:spPr/>
    </dgm:pt>
    <dgm:pt modelId="{8192C77E-579A-470A-8D60-BFA1F9CF3422}" type="pres">
      <dgm:prSet presAssocID="{2156B7E9-6EB5-4F6D-BC3F-0191154FA3A4}" presName="rect2" presStyleLbl="alignAcc1" presStyleIdx="1" presStyleCnt="3"/>
      <dgm:spPr/>
    </dgm:pt>
    <dgm:pt modelId="{9BB5B2CA-91C0-47BD-AE9E-46385C0702B4}" type="pres">
      <dgm:prSet presAssocID="{98A81B76-8F6F-4182-A1B0-8573CC6A30EF}" presName="vertSpace3" presStyleLbl="node1" presStyleIdx="1" presStyleCnt="3"/>
      <dgm:spPr/>
    </dgm:pt>
    <dgm:pt modelId="{ABC8B4E6-AEEC-4836-BDA1-EE9CDA0F5324}" type="pres">
      <dgm:prSet presAssocID="{98A81B76-8F6F-4182-A1B0-8573CC6A30EF}" presName="circle3" presStyleLbl="node1" presStyleIdx="2" presStyleCnt="3"/>
      <dgm:spPr/>
    </dgm:pt>
    <dgm:pt modelId="{9748510C-C402-4B69-93A1-1CD614AEABCB}" type="pres">
      <dgm:prSet presAssocID="{98A81B76-8F6F-4182-A1B0-8573CC6A30EF}" presName="rect3" presStyleLbl="alignAcc1" presStyleIdx="2" presStyleCnt="3"/>
      <dgm:spPr/>
    </dgm:pt>
    <dgm:pt modelId="{FC4023E8-4359-45A0-ACBB-CEF75CB3BBA6}" type="pres">
      <dgm:prSet presAssocID="{CCA1544C-226A-40DB-B1F5-ABED0BEE7C87}" presName="rect1ParTxNoCh" presStyleLbl="alignAcc1" presStyleIdx="2" presStyleCnt="3">
        <dgm:presLayoutVars>
          <dgm:chMax val="1"/>
          <dgm:bulletEnabled val="1"/>
        </dgm:presLayoutVars>
      </dgm:prSet>
      <dgm:spPr/>
    </dgm:pt>
    <dgm:pt modelId="{BC98A36A-5333-44FD-82A5-7B75F8D38A44}" type="pres">
      <dgm:prSet presAssocID="{2156B7E9-6EB5-4F6D-BC3F-0191154FA3A4}" presName="rect2ParTxNoCh" presStyleLbl="alignAcc1" presStyleIdx="2" presStyleCnt="3">
        <dgm:presLayoutVars>
          <dgm:chMax val="1"/>
          <dgm:bulletEnabled val="1"/>
        </dgm:presLayoutVars>
      </dgm:prSet>
      <dgm:spPr/>
    </dgm:pt>
    <dgm:pt modelId="{853A15FF-48C1-4796-A599-CBEC52F8B92F}" type="pres">
      <dgm:prSet presAssocID="{98A81B76-8F6F-4182-A1B0-8573CC6A30EF}" presName="rect3ParTxNoCh" presStyleLbl="alignAcc1" presStyleIdx="2" presStyleCnt="3">
        <dgm:presLayoutVars>
          <dgm:chMax val="1"/>
          <dgm:bulletEnabled val="1"/>
        </dgm:presLayoutVars>
      </dgm:prSet>
      <dgm:spPr/>
    </dgm:pt>
  </dgm:ptLst>
  <dgm:cxnLst>
    <dgm:cxn modelId="{78F75907-C3D0-49A6-A992-DA0EE526F2AF}" srcId="{9EDD2203-D103-471D-ADF3-29AFEFF54C97}" destId="{98A81B76-8F6F-4182-A1B0-8573CC6A30EF}" srcOrd="2" destOrd="0" parTransId="{AE3938DC-A132-4AA2-A0E1-72931CD214B5}" sibTransId="{54A4D31E-FA2D-4177-AF1A-20ED1690BBE5}"/>
    <dgm:cxn modelId="{ACFF1F2E-351E-4D8B-A72D-1C23591C340D}" type="presOf" srcId="{2156B7E9-6EB5-4F6D-BC3F-0191154FA3A4}" destId="{8192C77E-579A-470A-8D60-BFA1F9CF3422}" srcOrd="0" destOrd="0" presId="urn:microsoft.com/office/officeart/2005/8/layout/target3"/>
    <dgm:cxn modelId="{4AC13D38-1D9D-4FB7-B42F-9E891261D8B0}" type="presOf" srcId="{2156B7E9-6EB5-4F6D-BC3F-0191154FA3A4}" destId="{BC98A36A-5333-44FD-82A5-7B75F8D38A44}" srcOrd="1" destOrd="0" presId="urn:microsoft.com/office/officeart/2005/8/layout/target3"/>
    <dgm:cxn modelId="{5910F93A-03D5-4F1C-B95C-B6ADF3B214E3}" srcId="{9EDD2203-D103-471D-ADF3-29AFEFF54C97}" destId="{2156B7E9-6EB5-4F6D-BC3F-0191154FA3A4}" srcOrd="1" destOrd="0" parTransId="{72D1DF14-0468-4B76-A713-3575C157955E}" sibTransId="{CBD0E893-F059-45A4-B1AA-4CDD29E6F29C}"/>
    <dgm:cxn modelId="{984C3975-FB4B-47B2-8921-79425D26AF8B}" type="presOf" srcId="{9EDD2203-D103-471D-ADF3-29AFEFF54C97}" destId="{ED1C7265-A4E4-49B5-B4A3-27F47C45BF56}" srcOrd="0" destOrd="0" presId="urn:microsoft.com/office/officeart/2005/8/layout/target3"/>
    <dgm:cxn modelId="{BB0E6F59-9229-4089-92A3-39306AA5054D}" type="presOf" srcId="{98A81B76-8F6F-4182-A1B0-8573CC6A30EF}" destId="{9748510C-C402-4B69-93A1-1CD614AEABCB}" srcOrd="0" destOrd="0" presId="urn:microsoft.com/office/officeart/2005/8/layout/target3"/>
    <dgm:cxn modelId="{F9EBB9CB-D09D-4715-92C3-DB660964761B}" type="presOf" srcId="{98A81B76-8F6F-4182-A1B0-8573CC6A30EF}" destId="{853A15FF-48C1-4796-A599-CBEC52F8B92F}" srcOrd="1" destOrd="0" presId="urn:microsoft.com/office/officeart/2005/8/layout/target3"/>
    <dgm:cxn modelId="{36E67DCE-4797-4FEA-994A-841DAE105E48}" srcId="{9EDD2203-D103-471D-ADF3-29AFEFF54C97}" destId="{CCA1544C-226A-40DB-B1F5-ABED0BEE7C87}" srcOrd="0" destOrd="0" parTransId="{E9160162-FFD0-4F0A-9E0A-FC4AD6471C5C}" sibTransId="{1CE1EBD5-7DA0-4ED6-9682-592B2CB78439}"/>
    <dgm:cxn modelId="{DFBF1DEF-F931-4AC7-AB88-E1DD9030CCB5}" type="presOf" srcId="{CCA1544C-226A-40DB-B1F5-ABED0BEE7C87}" destId="{FE44AA9B-F1C1-466F-80F1-D48ECC65DF47}" srcOrd="0" destOrd="0" presId="urn:microsoft.com/office/officeart/2005/8/layout/target3"/>
    <dgm:cxn modelId="{C3023AF1-6FDE-4246-8C66-A6BBB53A9860}" type="presOf" srcId="{CCA1544C-226A-40DB-B1F5-ABED0BEE7C87}" destId="{FC4023E8-4359-45A0-ACBB-CEF75CB3BBA6}" srcOrd="1" destOrd="0" presId="urn:microsoft.com/office/officeart/2005/8/layout/target3"/>
    <dgm:cxn modelId="{DF4E9012-6059-40F3-93A9-DBF45131D38A}" type="presParOf" srcId="{ED1C7265-A4E4-49B5-B4A3-27F47C45BF56}" destId="{AD074FB6-DE0A-476A-80BD-40B23A7E60AD}" srcOrd="0" destOrd="0" presId="urn:microsoft.com/office/officeart/2005/8/layout/target3"/>
    <dgm:cxn modelId="{5AF05B8B-960A-4A1A-BC52-13DF6CEB4773}" type="presParOf" srcId="{ED1C7265-A4E4-49B5-B4A3-27F47C45BF56}" destId="{271BAD6D-851D-4F2B-BD2A-EDF3EF076648}" srcOrd="1" destOrd="0" presId="urn:microsoft.com/office/officeart/2005/8/layout/target3"/>
    <dgm:cxn modelId="{0C475414-8925-4A9B-93FE-5DE958752F6D}" type="presParOf" srcId="{ED1C7265-A4E4-49B5-B4A3-27F47C45BF56}" destId="{FE44AA9B-F1C1-466F-80F1-D48ECC65DF47}" srcOrd="2" destOrd="0" presId="urn:microsoft.com/office/officeart/2005/8/layout/target3"/>
    <dgm:cxn modelId="{7644D7B2-AF2A-4135-95E6-7AA626CAEE07}" type="presParOf" srcId="{ED1C7265-A4E4-49B5-B4A3-27F47C45BF56}" destId="{A0B24454-0038-4A60-8B5B-C2816193A18A}" srcOrd="3" destOrd="0" presId="urn:microsoft.com/office/officeart/2005/8/layout/target3"/>
    <dgm:cxn modelId="{F16C13FF-6823-4861-A1BA-A1AE64F2705E}" type="presParOf" srcId="{ED1C7265-A4E4-49B5-B4A3-27F47C45BF56}" destId="{469A95AE-5A7D-4BD5-BC9A-A061A3BF0412}" srcOrd="4" destOrd="0" presId="urn:microsoft.com/office/officeart/2005/8/layout/target3"/>
    <dgm:cxn modelId="{B0FDE6F2-7118-4865-8DC2-4742C159F95F}" type="presParOf" srcId="{ED1C7265-A4E4-49B5-B4A3-27F47C45BF56}" destId="{8192C77E-579A-470A-8D60-BFA1F9CF3422}" srcOrd="5" destOrd="0" presId="urn:microsoft.com/office/officeart/2005/8/layout/target3"/>
    <dgm:cxn modelId="{C79E9251-2DD7-4C92-A065-41B7ED27346C}" type="presParOf" srcId="{ED1C7265-A4E4-49B5-B4A3-27F47C45BF56}" destId="{9BB5B2CA-91C0-47BD-AE9E-46385C0702B4}" srcOrd="6" destOrd="0" presId="urn:microsoft.com/office/officeart/2005/8/layout/target3"/>
    <dgm:cxn modelId="{0A59A229-7FCC-4C81-8522-3CF77FAAA31E}" type="presParOf" srcId="{ED1C7265-A4E4-49B5-B4A3-27F47C45BF56}" destId="{ABC8B4E6-AEEC-4836-BDA1-EE9CDA0F5324}" srcOrd="7" destOrd="0" presId="urn:microsoft.com/office/officeart/2005/8/layout/target3"/>
    <dgm:cxn modelId="{456D471A-DEAC-4FF3-B3B1-FFAC612CBA04}" type="presParOf" srcId="{ED1C7265-A4E4-49B5-B4A3-27F47C45BF56}" destId="{9748510C-C402-4B69-93A1-1CD614AEABCB}" srcOrd="8" destOrd="0" presId="urn:microsoft.com/office/officeart/2005/8/layout/target3"/>
    <dgm:cxn modelId="{63838BBE-C51D-43A2-9750-D5A8FF96B623}" type="presParOf" srcId="{ED1C7265-A4E4-49B5-B4A3-27F47C45BF56}" destId="{FC4023E8-4359-45A0-ACBB-CEF75CB3BBA6}" srcOrd="9" destOrd="0" presId="urn:microsoft.com/office/officeart/2005/8/layout/target3"/>
    <dgm:cxn modelId="{6370AE77-381B-4DF2-95B7-448E06082BE6}" type="presParOf" srcId="{ED1C7265-A4E4-49B5-B4A3-27F47C45BF56}" destId="{BC98A36A-5333-44FD-82A5-7B75F8D38A44}" srcOrd="10" destOrd="0" presId="urn:microsoft.com/office/officeart/2005/8/layout/target3"/>
    <dgm:cxn modelId="{F4A458EC-0DF2-4AD1-A5DF-F27DD8EE8981}" type="presParOf" srcId="{ED1C7265-A4E4-49B5-B4A3-27F47C45BF56}" destId="{853A15FF-48C1-4796-A599-CBEC52F8B92F}" srcOrd="11"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CD23D11-810B-4608-B777-AD4B547A9F2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ru-RU"/>
        </a:p>
      </dgm:t>
    </dgm:pt>
    <dgm:pt modelId="{0FB4143B-7F10-440B-9C7D-91C9929E7556}">
      <dgm:prSet phldrT="[Текст]"/>
      <dgm:spPr/>
      <dgm:t>
        <a:bodyPr/>
        <a:lstStyle/>
        <a:p>
          <a:pPr>
            <a:buFont typeface="Arial" panose="020B0604020202020204" pitchFamily="34" charset="0"/>
            <a:buChar char="•"/>
          </a:pPr>
          <a:r>
            <a:rPr lang="en-US" dirty="0">
              <a:solidFill>
                <a:schemeClr val="bg1"/>
              </a:solidFill>
              <a:effectLst/>
              <a:latin typeface="HSE Sans" panose="02000000000000000000"/>
              <a:ea typeface="Calibri" panose="020F0502020204030204" pitchFamily="34" charset="0"/>
            </a:rPr>
            <a:t>The initially stated goal was achieved completely, although by different means than initially planned.</a:t>
          </a:r>
          <a:endParaRPr lang="ru-RU" dirty="0">
            <a:solidFill>
              <a:schemeClr val="bg1"/>
            </a:solidFill>
          </a:endParaRPr>
        </a:p>
      </dgm:t>
    </dgm:pt>
    <dgm:pt modelId="{346F0F37-EAD0-4DB4-BA9A-0933945F2F11}" type="parTrans" cxnId="{8F419A0D-9ED5-40AC-A1AB-4B041441A42E}">
      <dgm:prSet/>
      <dgm:spPr/>
      <dgm:t>
        <a:bodyPr/>
        <a:lstStyle/>
        <a:p>
          <a:endParaRPr lang="ru-RU">
            <a:solidFill>
              <a:schemeClr val="bg1"/>
            </a:solidFill>
          </a:endParaRPr>
        </a:p>
      </dgm:t>
    </dgm:pt>
    <dgm:pt modelId="{C42DD547-D76F-49CD-B76D-4B0C5A87FD3C}" type="sibTrans" cxnId="{8F419A0D-9ED5-40AC-A1AB-4B041441A42E}">
      <dgm:prSet/>
      <dgm:spPr/>
      <dgm:t>
        <a:bodyPr/>
        <a:lstStyle/>
        <a:p>
          <a:endParaRPr lang="ru-RU">
            <a:solidFill>
              <a:schemeClr val="bg1"/>
            </a:solidFill>
          </a:endParaRPr>
        </a:p>
      </dgm:t>
    </dgm:pt>
    <dgm:pt modelId="{977B8735-F834-4465-BF66-1A9215180BB2}">
      <dgm:prSet phldrT="[Текст]"/>
      <dgm:spPr/>
      <dgm:t>
        <a:bodyPr/>
        <a:lstStyle/>
        <a:p>
          <a:pPr>
            <a:buFont typeface="Arial" panose="020B0604020202020204" pitchFamily="34" charset="0"/>
            <a:buChar char="•"/>
          </a:pPr>
          <a:r>
            <a:rPr lang="en-US" dirty="0">
              <a:solidFill>
                <a:schemeClr val="bg1"/>
              </a:solidFill>
              <a:latin typeface="HSE Sans" panose="02000000000000000000"/>
              <a:ea typeface="Calibri" panose="020F0502020204030204" pitchFamily="34" charset="0"/>
            </a:rPr>
            <a:t>A</a:t>
          </a:r>
          <a:r>
            <a:rPr lang="en-US" dirty="0">
              <a:solidFill>
                <a:schemeClr val="bg1"/>
              </a:solidFill>
              <a:effectLst/>
              <a:latin typeface="HSE Sans" panose="02000000000000000000"/>
              <a:ea typeface="Calibri" panose="020F0502020204030204" pitchFamily="34" charset="0"/>
            </a:rPr>
            <a:t>n additional feature was implemented: automatic transmission of data.</a:t>
          </a:r>
        </a:p>
        <a:p>
          <a:pPr>
            <a:buFont typeface="Arial" panose="020B0604020202020204" pitchFamily="34" charset="0"/>
            <a:buChar char="•"/>
          </a:pPr>
          <a:r>
            <a:rPr lang="en-US" dirty="0">
              <a:solidFill>
                <a:schemeClr val="bg1"/>
              </a:solidFill>
              <a:latin typeface="HSE Sans" panose="02000000000000000000"/>
              <a:ea typeface="Calibri" panose="020F0502020204030204" pitchFamily="34" charset="0"/>
            </a:rPr>
            <a:t>It showed good results in dynamically transmitting the data and updating charts inside Tableau.</a:t>
          </a:r>
          <a:endParaRPr lang="ru-RU" dirty="0">
            <a:solidFill>
              <a:schemeClr val="bg1"/>
            </a:solidFill>
          </a:endParaRPr>
        </a:p>
      </dgm:t>
    </dgm:pt>
    <dgm:pt modelId="{F29B41AD-3A01-4CF2-A245-5DEC30E77A6D}" type="parTrans" cxnId="{612C62D1-D4BB-4D1F-9C79-2175279E9105}">
      <dgm:prSet/>
      <dgm:spPr/>
      <dgm:t>
        <a:bodyPr/>
        <a:lstStyle/>
        <a:p>
          <a:endParaRPr lang="ru-RU">
            <a:solidFill>
              <a:schemeClr val="bg1"/>
            </a:solidFill>
          </a:endParaRPr>
        </a:p>
      </dgm:t>
    </dgm:pt>
    <dgm:pt modelId="{3BC32181-F5C7-418B-A2D5-641A7DE15627}" type="sibTrans" cxnId="{612C62D1-D4BB-4D1F-9C79-2175279E9105}">
      <dgm:prSet/>
      <dgm:spPr/>
      <dgm:t>
        <a:bodyPr/>
        <a:lstStyle/>
        <a:p>
          <a:endParaRPr lang="ru-RU">
            <a:solidFill>
              <a:schemeClr val="bg1"/>
            </a:solidFill>
          </a:endParaRPr>
        </a:p>
      </dgm:t>
    </dgm:pt>
    <dgm:pt modelId="{2A246D7F-39F6-43CD-85D8-06BD3CD2A190}">
      <dgm:prSet phldrT="[Текст]"/>
      <dgm:spPr/>
      <dgm:t>
        <a:bodyPr/>
        <a:lstStyle/>
        <a:p>
          <a:pPr>
            <a:buFont typeface="Arial" panose="020B0604020202020204" pitchFamily="34" charset="0"/>
            <a:buChar char="•"/>
          </a:pPr>
          <a:r>
            <a:rPr lang="en-US" dirty="0">
              <a:solidFill>
                <a:schemeClr val="bg1"/>
              </a:solidFill>
              <a:latin typeface="HSE Sans" panose="02000000000000000000"/>
              <a:ea typeface="Calibri" panose="020F0502020204030204" pitchFamily="34" charset="0"/>
            </a:rPr>
            <a:t>Practically significant work: the company requires visualizations to be a part of the project to make decisions.</a:t>
          </a:r>
          <a:endParaRPr lang="ru-RU" dirty="0">
            <a:solidFill>
              <a:schemeClr val="bg1"/>
            </a:solidFill>
          </a:endParaRPr>
        </a:p>
      </dgm:t>
    </dgm:pt>
    <dgm:pt modelId="{6E57B953-9C99-4DD2-A31A-F23769B6D82B}" type="parTrans" cxnId="{1DDA98A2-2F56-425C-9F79-4F5489244B5C}">
      <dgm:prSet/>
      <dgm:spPr/>
      <dgm:t>
        <a:bodyPr/>
        <a:lstStyle/>
        <a:p>
          <a:endParaRPr lang="ru-RU">
            <a:solidFill>
              <a:schemeClr val="bg1"/>
            </a:solidFill>
          </a:endParaRPr>
        </a:p>
      </dgm:t>
    </dgm:pt>
    <dgm:pt modelId="{3EBDDD5B-3A5F-4A4E-B231-E6C2D66CC6FB}" type="sibTrans" cxnId="{1DDA98A2-2F56-425C-9F79-4F5489244B5C}">
      <dgm:prSet/>
      <dgm:spPr/>
      <dgm:t>
        <a:bodyPr/>
        <a:lstStyle/>
        <a:p>
          <a:endParaRPr lang="ru-RU">
            <a:solidFill>
              <a:schemeClr val="bg1"/>
            </a:solidFill>
          </a:endParaRPr>
        </a:p>
      </dgm:t>
    </dgm:pt>
    <dgm:pt modelId="{170D292C-5F71-4152-9EF9-99D03AC3BC12}">
      <dgm:prSet phldrT="[Текст]"/>
      <dgm:spPr/>
      <dgm:t>
        <a:bodyPr/>
        <a:lstStyle/>
        <a:p>
          <a:pPr>
            <a:buFont typeface="Arial" panose="020B0604020202020204" pitchFamily="34" charset="0"/>
            <a:buChar char="•"/>
          </a:pPr>
          <a:r>
            <a:rPr lang="en-US" dirty="0">
              <a:solidFill>
                <a:schemeClr val="bg1"/>
              </a:solidFill>
              <a:effectLst/>
              <a:latin typeface="HSE Sans" panose="02000000000000000000"/>
              <a:ea typeface="Calibri" panose="020F0502020204030204" pitchFamily="34" charset="0"/>
            </a:rPr>
            <a:t>Performed creative and analytical work, while building and assessing the constructed charts.</a:t>
          </a:r>
          <a:endParaRPr lang="ru-RU" dirty="0">
            <a:solidFill>
              <a:schemeClr val="bg1"/>
            </a:solidFill>
          </a:endParaRPr>
        </a:p>
      </dgm:t>
    </dgm:pt>
    <dgm:pt modelId="{6D81F4CC-D5F0-4A1A-886E-AEE7B2ACD4E8}" type="parTrans" cxnId="{BDA680B4-0B7D-4D35-8C13-F1532B375D2C}">
      <dgm:prSet/>
      <dgm:spPr/>
      <dgm:t>
        <a:bodyPr/>
        <a:lstStyle/>
        <a:p>
          <a:endParaRPr lang="ru-RU">
            <a:solidFill>
              <a:schemeClr val="bg1"/>
            </a:solidFill>
          </a:endParaRPr>
        </a:p>
      </dgm:t>
    </dgm:pt>
    <dgm:pt modelId="{AAE93C0F-80AA-42D2-8944-E9C4172D7763}" type="sibTrans" cxnId="{BDA680B4-0B7D-4D35-8C13-F1532B375D2C}">
      <dgm:prSet/>
      <dgm:spPr/>
      <dgm:t>
        <a:bodyPr/>
        <a:lstStyle/>
        <a:p>
          <a:endParaRPr lang="ru-RU">
            <a:solidFill>
              <a:schemeClr val="bg1"/>
            </a:solidFill>
          </a:endParaRPr>
        </a:p>
      </dgm:t>
    </dgm:pt>
    <dgm:pt modelId="{9CD25FBB-EE1C-4128-AFB6-EA1BBE98CAC8}">
      <dgm:prSet phldrT="[Текст]"/>
      <dgm:spPr/>
      <dgm:t>
        <a:bodyPr/>
        <a:lstStyle/>
        <a:p>
          <a:pPr>
            <a:buFont typeface="Arial" panose="020B0604020202020204" pitchFamily="34" charset="0"/>
            <a:buChar char="•"/>
          </a:pPr>
          <a:r>
            <a:rPr lang="en-US" dirty="0">
              <a:solidFill>
                <a:schemeClr val="bg1"/>
              </a:solidFill>
              <a:effectLst/>
              <a:latin typeface="HSE Sans" panose="02000000000000000000"/>
              <a:ea typeface="Calibri" panose="020F0502020204030204" pitchFamily="34" charset="0"/>
            </a:rPr>
            <a:t>New </a:t>
          </a:r>
          <a:r>
            <a:rPr lang="en-US" dirty="0">
              <a:solidFill>
                <a:schemeClr val="bg1"/>
              </a:solidFill>
              <a:latin typeface="HSE Sans" panose="02000000000000000000"/>
              <a:ea typeface="Calibri" panose="020F0502020204030204" pitchFamily="34" charset="0"/>
            </a:rPr>
            <a:t>knowledge about previously unencountered instruments and Python libraries: Kibana, Figma, </a:t>
          </a:r>
          <a:r>
            <a:rPr lang="en-US" dirty="0" err="1">
              <a:solidFill>
                <a:schemeClr val="bg1"/>
              </a:solidFill>
              <a:latin typeface="HSE Sans" panose="02000000000000000000"/>
              <a:ea typeface="Calibri" panose="020F0502020204030204" pitchFamily="34" charset="0"/>
            </a:rPr>
            <a:t>jupytab</a:t>
          </a:r>
          <a:r>
            <a:rPr lang="en-US" dirty="0">
              <a:solidFill>
                <a:schemeClr val="bg1"/>
              </a:solidFill>
              <a:latin typeface="HSE Sans" panose="02000000000000000000"/>
              <a:ea typeface="Calibri" panose="020F0502020204030204" pitchFamily="34" charset="0"/>
            </a:rPr>
            <a:t>, etc.</a:t>
          </a:r>
          <a:endParaRPr lang="ru-RU" dirty="0">
            <a:solidFill>
              <a:schemeClr val="bg1"/>
            </a:solidFill>
          </a:endParaRPr>
        </a:p>
      </dgm:t>
    </dgm:pt>
    <dgm:pt modelId="{19DE923F-C37B-4EED-A35F-A750AFA7C262}" type="parTrans" cxnId="{CE2B37E4-372E-4773-AEDE-03C5571E0264}">
      <dgm:prSet/>
      <dgm:spPr/>
      <dgm:t>
        <a:bodyPr/>
        <a:lstStyle/>
        <a:p>
          <a:endParaRPr lang="ru-RU">
            <a:solidFill>
              <a:schemeClr val="bg1"/>
            </a:solidFill>
          </a:endParaRPr>
        </a:p>
      </dgm:t>
    </dgm:pt>
    <dgm:pt modelId="{C2850F4D-BC4A-474D-9D4B-BEB09C833FAA}" type="sibTrans" cxnId="{CE2B37E4-372E-4773-AEDE-03C5571E0264}">
      <dgm:prSet/>
      <dgm:spPr/>
      <dgm:t>
        <a:bodyPr/>
        <a:lstStyle/>
        <a:p>
          <a:endParaRPr lang="ru-RU">
            <a:solidFill>
              <a:schemeClr val="bg1"/>
            </a:solidFill>
          </a:endParaRPr>
        </a:p>
      </dgm:t>
    </dgm:pt>
    <dgm:pt modelId="{97A338CE-EC9A-4A1B-9363-EB42B266E478}">
      <dgm:prSet/>
      <dgm:spPr/>
      <dgm:t>
        <a:bodyPr/>
        <a:lstStyle/>
        <a:p>
          <a:r>
            <a:rPr lang="en-US" dirty="0">
              <a:solidFill>
                <a:schemeClr val="bg1"/>
              </a:solidFill>
              <a:effectLst/>
              <a:latin typeface="HSE Sans" panose="02000000000000000000"/>
              <a:ea typeface="Calibri" panose="020F0502020204030204" pitchFamily="34" charset="0"/>
            </a:rPr>
            <a:t>Additional practice of Python code writing, exploring libraries’ documentation, using Windows to configure server connection.</a:t>
          </a:r>
        </a:p>
      </dgm:t>
    </dgm:pt>
    <dgm:pt modelId="{AE997A86-9D27-4C79-B884-135FE11D3CC3}" type="parTrans" cxnId="{4AB659F8-47C2-4A19-80CD-87CADAE3FD14}">
      <dgm:prSet/>
      <dgm:spPr/>
      <dgm:t>
        <a:bodyPr/>
        <a:lstStyle/>
        <a:p>
          <a:endParaRPr lang="ru-RU">
            <a:solidFill>
              <a:schemeClr val="bg1"/>
            </a:solidFill>
          </a:endParaRPr>
        </a:p>
      </dgm:t>
    </dgm:pt>
    <dgm:pt modelId="{2B2E3BB9-CFC5-4B5C-A4B7-DC144A9E09FE}" type="sibTrans" cxnId="{4AB659F8-47C2-4A19-80CD-87CADAE3FD14}">
      <dgm:prSet/>
      <dgm:spPr/>
      <dgm:t>
        <a:bodyPr/>
        <a:lstStyle/>
        <a:p>
          <a:endParaRPr lang="ru-RU">
            <a:solidFill>
              <a:schemeClr val="bg1"/>
            </a:solidFill>
          </a:endParaRPr>
        </a:p>
      </dgm:t>
    </dgm:pt>
    <dgm:pt modelId="{1B993DA0-3C81-4AF6-B505-C79DBAF82863}">
      <dgm:prSet/>
      <dgm:spPr/>
      <dgm:t>
        <a:bodyPr/>
        <a:lstStyle/>
        <a:p>
          <a:r>
            <a:rPr lang="en-US">
              <a:solidFill>
                <a:schemeClr val="bg1"/>
              </a:solidFill>
              <a:latin typeface="HSE Sans" panose="02000000000000000000"/>
              <a:ea typeface="Calibri" panose="020F0502020204030204" pitchFamily="34" charset="0"/>
            </a:rPr>
            <a:t>Experience of working in a big IT-related company and its team of professionals: from DevOps engineers to system and business analysts.</a:t>
          </a:r>
          <a:endParaRPr lang="en-US" dirty="0">
            <a:solidFill>
              <a:schemeClr val="bg1"/>
            </a:solidFill>
            <a:effectLst/>
            <a:latin typeface="HSE Sans" panose="02000000000000000000"/>
            <a:ea typeface="Calibri" panose="020F0502020204030204" pitchFamily="34" charset="0"/>
          </a:endParaRPr>
        </a:p>
      </dgm:t>
    </dgm:pt>
    <dgm:pt modelId="{269D28C2-2A4B-467B-B3FF-09C8F1770C14}" type="parTrans" cxnId="{BCAA3A38-ABED-4D33-822E-933E07EB695E}">
      <dgm:prSet/>
      <dgm:spPr/>
      <dgm:t>
        <a:bodyPr/>
        <a:lstStyle/>
        <a:p>
          <a:endParaRPr lang="ru-RU">
            <a:solidFill>
              <a:schemeClr val="bg1"/>
            </a:solidFill>
          </a:endParaRPr>
        </a:p>
      </dgm:t>
    </dgm:pt>
    <dgm:pt modelId="{82DE62B4-D916-4A85-8308-3F056BCFFDFE}" type="sibTrans" cxnId="{BCAA3A38-ABED-4D33-822E-933E07EB695E}">
      <dgm:prSet/>
      <dgm:spPr/>
      <dgm:t>
        <a:bodyPr/>
        <a:lstStyle/>
        <a:p>
          <a:endParaRPr lang="ru-RU">
            <a:solidFill>
              <a:schemeClr val="bg1"/>
            </a:solidFill>
          </a:endParaRPr>
        </a:p>
      </dgm:t>
    </dgm:pt>
    <dgm:pt modelId="{F7F3E6A2-4E54-4A9E-B9DF-7AC98B06E5B4}" type="pres">
      <dgm:prSet presAssocID="{9CD23D11-810B-4608-B777-AD4B547A9F24}" presName="diagram" presStyleCnt="0">
        <dgm:presLayoutVars>
          <dgm:dir/>
          <dgm:resizeHandles val="exact"/>
        </dgm:presLayoutVars>
      </dgm:prSet>
      <dgm:spPr/>
    </dgm:pt>
    <dgm:pt modelId="{845BD499-823D-4213-BF21-46E8ECA2D07B}" type="pres">
      <dgm:prSet presAssocID="{0FB4143B-7F10-440B-9C7D-91C9929E7556}" presName="node" presStyleLbl="node1" presStyleIdx="0" presStyleCnt="7">
        <dgm:presLayoutVars>
          <dgm:bulletEnabled val="1"/>
        </dgm:presLayoutVars>
      </dgm:prSet>
      <dgm:spPr/>
    </dgm:pt>
    <dgm:pt modelId="{EF2973FA-3E12-4B5D-AC67-AB406E3C701F}" type="pres">
      <dgm:prSet presAssocID="{C42DD547-D76F-49CD-B76D-4B0C5A87FD3C}" presName="sibTrans" presStyleCnt="0"/>
      <dgm:spPr/>
    </dgm:pt>
    <dgm:pt modelId="{1D75BBC6-F17A-4CD4-BCB5-19BE0F952E05}" type="pres">
      <dgm:prSet presAssocID="{977B8735-F834-4465-BF66-1A9215180BB2}" presName="node" presStyleLbl="node1" presStyleIdx="1" presStyleCnt="7">
        <dgm:presLayoutVars>
          <dgm:bulletEnabled val="1"/>
        </dgm:presLayoutVars>
      </dgm:prSet>
      <dgm:spPr/>
    </dgm:pt>
    <dgm:pt modelId="{7793C381-B8EE-4AD5-9067-C0360B771064}" type="pres">
      <dgm:prSet presAssocID="{3BC32181-F5C7-418B-A2D5-641A7DE15627}" presName="sibTrans" presStyleCnt="0"/>
      <dgm:spPr/>
    </dgm:pt>
    <dgm:pt modelId="{D57EA8CB-E13C-4876-941B-338544827855}" type="pres">
      <dgm:prSet presAssocID="{2A246D7F-39F6-43CD-85D8-06BD3CD2A190}" presName="node" presStyleLbl="node1" presStyleIdx="2" presStyleCnt="7">
        <dgm:presLayoutVars>
          <dgm:bulletEnabled val="1"/>
        </dgm:presLayoutVars>
      </dgm:prSet>
      <dgm:spPr/>
    </dgm:pt>
    <dgm:pt modelId="{486BE434-64DB-4979-8688-515B28AB397B}" type="pres">
      <dgm:prSet presAssocID="{3EBDDD5B-3A5F-4A4E-B231-E6C2D66CC6FB}" presName="sibTrans" presStyleCnt="0"/>
      <dgm:spPr/>
    </dgm:pt>
    <dgm:pt modelId="{F40DEC5F-5C27-46A4-91BD-4889C7949237}" type="pres">
      <dgm:prSet presAssocID="{170D292C-5F71-4152-9EF9-99D03AC3BC12}" presName="node" presStyleLbl="node1" presStyleIdx="3" presStyleCnt="7">
        <dgm:presLayoutVars>
          <dgm:bulletEnabled val="1"/>
        </dgm:presLayoutVars>
      </dgm:prSet>
      <dgm:spPr/>
    </dgm:pt>
    <dgm:pt modelId="{2500F9B6-E329-4099-A884-C9E8077F2290}" type="pres">
      <dgm:prSet presAssocID="{AAE93C0F-80AA-42D2-8944-E9C4172D7763}" presName="sibTrans" presStyleCnt="0"/>
      <dgm:spPr/>
    </dgm:pt>
    <dgm:pt modelId="{6D05760F-5C2E-4E94-8671-D068723EC82D}" type="pres">
      <dgm:prSet presAssocID="{9CD25FBB-EE1C-4128-AFB6-EA1BBE98CAC8}" presName="node" presStyleLbl="node1" presStyleIdx="4" presStyleCnt="7">
        <dgm:presLayoutVars>
          <dgm:bulletEnabled val="1"/>
        </dgm:presLayoutVars>
      </dgm:prSet>
      <dgm:spPr/>
    </dgm:pt>
    <dgm:pt modelId="{00562D68-7EC5-4B48-A170-6570E50739FA}" type="pres">
      <dgm:prSet presAssocID="{C2850F4D-BC4A-474D-9D4B-BEB09C833FAA}" presName="sibTrans" presStyleCnt="0"/>
      <dgm:spPr/>
    </dgm:pt>
    <dgm:pt modelId="{3D365982-707D-4AA6-8311-E70F79B46783}" type="pres">
      <dgm:prSet presAssocID="{97A338CE-EC9A-4A1B-9363-EB42B266E478}" presName="node" presStyleLbl="node1" presStyleIdx="5" presStyleCnt="7">
        <dgm:presLayoutVars>
          <dgm:bulletEnabled val="1"/>
        </dgm:presLayoutVars>
      </dgm:prSet>
      <dgm:spPr/>
    </dgm:pt>
    <dgm:pt modelId="{6E1E38E3-0623-4B84-B13D-20EA78AE6BD5}" type="pres">
      <dgm:prSet presAssocID="{2B2E3BB9-CFC5-4B5C-A4B7-DC144A9E09FE}" presName="sibTrans" presStyleCnt="0"/>
      <dgm:spPr/>
    </dgm:pt>
    <dgm:pt modelId="{0D508FCA-53BE-4068-96EA-16C55A24A39C}" type="pres">
      <dgm:prSet presAssocID="{1B993DA0-3C81-4AF6-B505-C79DBAF82863}" presName="node" presStyleLbl="node1" presStyleIdx="6" presStyleCnt="7">
        <dgm:presLayoutVars>
          <dgm:bulletEnabled val="1"/>
        </dgm:presLayoutVars>
      </dgm:prSet>
      <dgm:spPr/>
    </dgm:pt>
  </dgm:ptLst>
  <dgm:cxnLst>
    <dgm:cxn modelId="{8F419A0D-9ED5-40AC-A1AB-4B041441A42E}" srcId="{9CD23D11-810B-4608-B777-AD4B547A9F24}" destId="{0FB4143B-7F10-440B-9C7D-91C9929E7556}" srcOrd="0" destOrd="0" parTransId="{346F0F37-EAD0-4DB4-BA9A-0933945F2F11}" sibTransId="{C42DD547-D76F-49CD-B76D-4B0C5A87FD3C}"/>
    <dgm:cxn modelId="{AAC6A510-B9B5-4B58-B8E6-6B70209EC56D}" type="presOf" srcId="{977B8735-F834-4465-BF66-1A9215180BB2}" destId="{1D75BBC6-F17A-4CD4-BCB5-19BE0F952E05}" srcOrd="0" destOrd="0" presId="urn:microsoft.com/office/officeart/2005/8/layout/default"/>
    <dgm:cxn modelId="{9D17A727-2CE3-4980-9127-DCB9ABF5FD46}" type="presOf" srcId="{97A338CE-EC9A-4A1B-9363-EB42B266E478}" destId="{3D365982-707D-4AA6-8311-E70F79B46783}" srcOrd="0" destOrd="0" presId="urn:microsoft.com/office/officeart/2005/8/layout/default"/>
    <dgm:cxn modelId="{BCAA3A38-ABED-4D33-822E-933E07EB695E}" srcId="{9CD23D11-810B-4608-B777-AD4B547A9F24}" destId="{1B993DA0-3C81-4AF6-B505-C79DBAF82863}" srcOrd="6" destOrd="0" parTransId="{269D28C2-2A4B-467B-B3FF-09C8F1770C14}" sibTransId="{82DE62B4-D916-4A85-8308-3F056BCFFDFE}"/>
    <dgm:cxn modelId="{C3B30B5C-A209-47DB-BFBC-A9E94FEBC216}" type="presOf" srcId="{9CD25FBB-EE1C-4128-AFB6-EA1BBE98CAC8}" destId="{6D05760F-5C2E-4E94-8671-D068723EC82D}" srcOrd="0" destOrd="0" presId="urn:microsoft.com/office/officeart/2005/8/layout/default"/>
    <dgm:cxn modelId="{1CB9EE55-A8FE-4CDB-A20C-41D8651FEDC8}" type="presOf" srcId="{170D292C-5F71-4152-9EF9-99D03AC3BC12}" destId="{F40DEC5F-5C27-46A4-91BD-4889C7949237}" srcOrd="0" destOrd="0" presId="urn:microsoft.com/office/officeart/2005/8/layout/default"/>
    <dgm:cxn modelId="{BF126378-23DC-4F48-86DC-55889A10FAF0}" type="presOf" srcId="{2A246D7F-39F6-43CD-85D8-06BD3CD2A190}" destId="{D57EA8CB-E13C-4876-941B-338544827855}" srcOrd="0" destOrd="0" presId="urn:microsoft.com/office/officeart/2005/8/layout/default"/>
    <dgm:cxn modelId="{1DDA98A2-2F56-425C-9F79-4F5489244B5C}" srcId="{9CD23D11-810B-4608-B777-AD4B547A9F24}" destId="{2A246D7F-39F6-43CD-85D8-06BD3CD2A190}" srcOrd="2" destOrd="0" parTransId="{6E57B953-9C99-4DD2-A31A-F23769B6D82B}" sibTransId="{3EBDDD5B-3A5F-4A4E-B231-E6C2D66CC6FB}"/>
    <dgm:cxn modelId="{41149BB2-BFC4-4706-8AAF-59F346BE3999}" type="presOf" srcId="{0FB4143B-7F10-440B-9C7D-91C9929E7556}" destId="{845BD499-823D-4213-BF21-46E8ECA2D07B}" srcOrd="0" destOrd="0" presId="urn:microsoft.com/office/officeart/2005/8/layout/default"/>
    <dgm:cxn modelId="{BDA680B4-0B7D-4D35-8C13-F1532B375D2C}" srcId="{9CD23D11-810B-4608-B777-AD4B547A9F24}" destId="{170D292C-5F71-4152-9EF9-99D03AC3BC12}" srcOrd="3" destOrd="0" parTransId="{6D81F4CC-D5F0-4A1A-886E-AEE7B2ACD4E8}" sibTransId="{AAE93C0F-80AA-42D2-8944-E9C4172D7763}"/>
    <dgm:cxn modelId="{612C62D1-D4BB-4D1F-9C79-2175279E9105}" srcId="{9CD23D11-810B-4608-B777-AD4B547A9F24}" destId="{977B8735-F834-4465-BF66-1A9215180BB2}" srcOrd="1" destOrd="0" parTransId="{F29B41AD-3A01-4CF2-A245-5DEC30E77A6D}" sibTransId="{3BC32181-F5C7-418B-A2D5-641A7DE15627}"/>
    <dgm:cxn modelId="{EB1AC1E3-5BE6-4FEC-9EF2-26E5B9ED1FEE}" type="presOf" srcId="{1B993DA0-3C81-4AF6-B505-C79DBAF82863}" destId="{0D508FCA-53BE-4068-96EA-16C55A24A39C}" srcOrd="0" destOrd="0" presId="urn:microsoft.com/office/officeart/2005/8/layout/default"/>
    <dgm:cxn modelId="{CE2B37E4-372E-4773-AEDE-03C5571E0264}" srcId="{9CD23D11-810B-4608-B777-AD4B547A9F24}" destId="{9CD25FBB-EE1C-4128-AFB6-EA1BBE98CAC8}" srcOrd="4" destOrd="0" parTransId="{19DE923F-C37B-4EED-A35F-A750AFA7C262}" sibTransId="{C2850F4D-BC4A-474D-9D4B-BEB09C833FAA}"/>
    <dgm:cxn modelId="{5A20C2E8-E904-4A95-82D2-AC6EBD99AE39}" type="presOf" srcId="{9CD23D11-810B-4608-B777-AD4B547A9F24}" destId="{F7F3E6A2-4E54-4A9E-B9DF-7AC98B06E5B4}" srcOrd="0" destOrd="0" presId="urn:microsoft.com/office/officeart/2005/8/layout/default"/>
    <dgm:cxn modelId="{4AB659F8-47C2-4A19-80CD-87CADAE3FD14}" srcId="{9CD23D11-810B-4608-B777-AD4B547A9F24}" destId="{97A338CE-EC9A-4A1B-9363-EB42B266E478}" srcOrd="5" destOrd="0" parTransId="{AE997A86-9D27-4C79-B884-135FE11D3CC3}" sibTransId="{2B2E3BB9-CFC5-4B5C-A4B7-DC144A9E09FE}"/>
    <dgm:cxn modelId="{043D9858-CB6F-4071-B37D-8F42086DAD6A}" type="presParOf" srcId="{F7F3E6A2-4E54-4A9E-B9DF-7AC98B06E5B4}" destId="{845BD499-823D-4213-BF21-46E8ECA2D07B}" srcOrd="0" destOrd="0" presId="urn:microsoft.com/office/officeart/2005/8/layout/default"/>
    <dgm:cxn modelId="{F7F7A604-B21F-4457-9A57-02156DE41A97}" type="presParOf" srcId="{F7F3E6A2-4E54-4A9E-B9DF-7AC98B06E5B4}" destId="{EF2973FA-3E12-4B5D-AC67-AB406E3C701F}" srcOrd="1" destOrd="0" presId="urn:microsoft.com/office/officeart/2005/8/layout/default"/>
    <dgm:cxn modelId="{81B03260-C247-4C39-8FB6-E070E3F6DA3D}" type="presParOf" srcId="{F7F3E6A2-4E54-4A9E-B9DF-7AC98B06E5B4}" destId="{1D75BBC6-F17A-4CD4-BCB5-19BE0F952E05}" srcOrd="2" destOrd="0" presId="urn:microsoft.com/office/officeart/2005/8/layout/default"/>
    <dgm:cxn modelId="{C33174A6-DE82-4634-B24D-E3A80E5D96D3}" type="presParOf" srcId="{F7F3E6A2-4E54-4A9E-B9DF-7AC98B06E5B4}" destId="{7793C381-B8EE-4AD5-9067-C0360B771064}" srcOrd="3" destOrd="0" presId="urn:microsoft.com/office/officeart/2005/8/layout/default"/>
    <dgm:cxn modelId="{F2E3A0D0-A324-450B-8B10-F7B37F246F0D}" type="presParOf" srcId="{F7F3E6A2-4E54-4A9E-B9DF-7AC98B06E5B4}" destId="{D57EA8CB-E13C-4876-941B-338544827855}" srcOrd="4" destOrd="0" presId="urn:microsoft.com/office/officeart/2005/8/layout/default"/>
    <dgm:cxn modelId="{013A55BD-D82A-44C6-822B-584BD6C8C48D}" type="presParOf" srcId="{F7F3E6A2-4E54-4A9E-B9DF-7AC98B06E5B4}" destId="{486BE434-64DB-4979-8688-515B28AB397B}" srcOrd="5" destOrd="0" presId="urn:microsoft.com/office/officeart/2005/8/layout/default"/>
    <dgm:cxn modelId="{31225AAC-7888-4DA8-9FC6-87CA7C3DEF6F}" type="presParOf" srcId="{F7F3E6A2-4E54-4A9E-B9DF-7AC98B06E5B4}" destId="{F40DEC5F-5C27-46A4-91BD-4889C7949237}" srcOrd="6" destOrd="0" presId="urn:microsoft.com/office/officeart/2005/8/layout/default"/>
    <dgm:cxn modelId="{AC954FCE-C452-4857-B5A7-E06B2BD735A4}" type="presParOf" srcId="{F7F3E6A2-4E54-4A9E-B9DF-7AC98B06E5B4}" destId="{2500F9B6-E329-4099-A884-C9E8077F2290}" srcOrd="7" destOrd="0" presId="urn:microsoft.com/office/officeart/2005/8/layout/default"/>
    <dgm:cxn modelId="{606DFFEE-0044-4980-8CC4-C22751C3E021}" type="presParOf" srcId="{F7F3E6A2-4E54-4A9E-B9DF-7AC98B06E5B4}" destId="{6D05760F-5C2E-4E94-8671-D068723EC82D}" srcOrd="8" destOrd="0" presId="urn:microsoft.com/office/officeart/2005/8/layout/default"/>
    <dgm:cxn modelId="{449ACD7E-A460-4EFF-A8B1-06B94B1724EA}" type="presParOf" srcId="{F7F3E6A2-4E54-4A9E-B9DF-7AC98B06E5B4}" destId="{00562D68-7EC5-4B48-A170-6570E50739FA}" srcOrd="9" destOrd="0" presId="urn:microsoft.com/office/officeart/2005/8/layout/default"/>
    <dgm:cxn modelId="{19E85BE3-49B8-4509-A2DE-8C74D9770D36}" type="presParOf" srcId="{F7F3E6A2-4E54-4A9E-B9DF-7AC98B06E5B4}" destId="{3D365982-707D-4AA6-8311-E70F79B46783}" srcOrd="10" destOrd="0" presId="urn:microsoft.com/office/officeart/2005/8/layout/default"/>
    <dgm:cxn modelId="{961BF9FA-6D4C-4172-AD42-77E603DCE286}" type="presParOf" srcId="{F7F3E6A2-4E54-4A9E-B9DF-7AC98B06E5B4}" destId="{6E1E38E3-0623-4B84-B13D-20EA78AE6BD5}" srcOrd="11" destOrd="0" presId="urn:microsoft.com/office/officeart/2005/8/layout/default"/>
    <dgm:cxn modelId="{6EEC8AA7-CAE3-4FD5-AF10-EE20A3A15679}" type="presParOf" srcId="{F7F3E6A2-4E54-4A9E-B9DF-7AC98B06E5B4}" destId="{0D508FCA-53BE-4068-96EA-16C55A24A39C}"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4362881-13C1-4F6E-92DE-B5BB68ED8C7F}"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5A7D6CD7-9028-48C2-9826-526F18DA8FC5}">
      <dgm:prSet/>
      <dgm:spPr/>
      <dgm:t>
        <a:bodyPr/>
        <a:lstStyle/>
        <a:p>
          <a:r>
            <a:rPr lang="en-US" dirty="0">
              <a:effectLst/>
              <a:latin typeface="HSE Sans" panose="02000000000000000000"/>
              <a:ea typeface="Calibri" panose="020F0502020204030204" pitchFamily="34" charset="0"/>
            </a:rPr>
            <a:t>The number of dashboards certainly can be extended to 15-20 to convey more valuable information and be clearer.</a:t>
          </a:r>
          <a:endParaRPr lang="en-US" dirty="0"/>
        </a:p>
      </dgm:t>
    </dgm:pt>
    <dgm:pt modelId="{B3C8311D-EFEA-4D64-8C80-8C8E90F39333}" type="parTrans" cxnId="{34756994-1CF8-4067-8B69-A52506B03B04}">
      <dgm:prSet/>
      <dgm:spPr/>
      <dgm:t>
        <a:bodyPr/>
        <a:lstStyle/>
        <a:p>
          <a:endParaRPr lang="en-US"/>
        </a:p>
      </dgm:t>
    </dgm:pt>
    <dgm:pt modelId="{6EE0DD44-0179-448E-8185-8DDF8E9BC05D}" type="sibTrans" cxnId="{34756994-1CF8-4067-8B69-A52506B03B04}">
      <dgm:prSet/>
      <dgm:spPr/>
      <dgm:t>
        <a:bodyPr/>
        <a:lstStyle/>
        <a:p>
          <a:endParaRPr lang="en-US"/>
        </a:p>
      </dgm:t>
    </dgm:pt>
    <dgm:pt modelId="{62C754F9-9251-4603-BEC8-FA2467E05632}">
      <dgm:prSet custT="1"/>
      <dgm:spPr/>
      <dgm:t>
        <a:bodyPr/>
        <a:lstStyle/>
        <a:p>
          <a:r>
            <a:rPr lang="en-US" sz="1400" dirty="0">
              <a:latin typeface="HSE Sans" panose="02000000000000000000"/>
              <a:ea typeface="Calibri" panose="020F0502020204030204" pitchFamily="34" charset="0"/>
            </a:rPr>
            <a:t>Other types of charts can be added.</a:t>
          </a:r>
          <a:endParaRPr lang="en-US" sz="1400" dirty="0"/>
        </a:p>
      </dgm:t>
    </dgm:pt>
    <dgm:pt modelId="{1DE6DE3B-A5FB-4FE4-AA59-F99485AB9788}" type="parTrans" cxnId="{66B7DDAF-628A-471E-959F-F81E68B7A88A}">
      <dgm:prSet/>
      <dgm:spPr/>
      <dgm:t>
        <a:bodyPr/>
        <a:lstStyle/>
        <a:p>
          <a:endParaRPr lang="en-US"/>
        </a:p>
      </dgm:t>
    </dgm:pt>
    <dgm:pt modelId="{07E9CE93-CE7C-4236-84A2-56EFC4AA00C5}" type="sibTrans" cxnId="{66B7DDAF-628A-471E-959F-F81E68B7A88A}">
      <dgm:prSet/>
      <dgm:spPr/>
      <dgm:t>
        <a:bodyPr/>
        <a:lstStyle/>
        <a:p>
          <a:endParaRPr lang="en-US"/>
        </a:p>
      </dgm:t>
    </dgm:pt>
    <dgm:pt modelId="{6E47C334-8F4C-4E12-B54E-DF30A94B166A}">
      <dgm:prSet custT="1"/>
      <dgm:spPr/>
      <dgm:t>
        <a:bodyPr/>
        <a:lstStyle/>
        <a:p>
          <a:r>
            <a:rPr lang="en-US" sz="1400" dirty="0">
              <a:latin typeface="HSE Sans" panose="02000000000000000000"/>
              <a:ea typeface="Calibri" panose="020F0502020204030204" pitchFamily="34" charset="0"/>
            </a:rPr>
            <a:t>Additional features can be compared to those already done.</a:t>
          </a:r>
          <a:endParaRPr lang="en-US" sz="1400" dirty="0"/>
        </a:p>
      </dgm:t>
    </dgm:pt>
    <dgm:pt modelId="{4E4BE50E-A67E-4563-9966-E5B61D0CED39}" type="parTrans" cxnId="{BC522CB8-8E15-4FA5-8C77-798917135B95}">
      <dgm:prSet/>
      <dgm:spPr/>
      <dgm:t>
        <a:bodyPr/>
        <a:lstStyle/>
        <a:p>
          <a:endParaRPr lang="en-US"/>
        </a:p>
      </dgm:t>
    </dgm:pt>
    <dgm:pt modelId="{BB682B0E-A2BB-489C-9AA5-0EB27996D3A7}" type="sibTrans" cxnId="{BC522CB8-8E15-4FA5-8C77-798917135B95}">
      <dgm:prSet/>
      <dgm:spPr/>
      <dgm:t>
        <a:bodyPr/>
        <a:lstStyle/>
        <a:p>
          <a:endParaRPr lang="en-US"/>
        </a:p>
      </dgm:t>
    </dgm:pt>
    <dgm:pt modelId="{1463C963-05D3-4588-878F-FA3B475BFBC0}">
      <dgm:prSet/>
      <dgm:spPr/>
      <dgm:t>
        <a:bodyPr/>
        <a:lstStyle/>
        <a:p>
          <a:r>
            <a:rPr lang="en-US">
              <a:effectLst/>
              <a:latin typeface="HSE Sans" panose="02000000000000000000"/>
              <a:ea typeface="Calibri" panose="020F0502020204030204" pitchFamily="34" charset="0"/>
            </a:rPr>
            <a:t>Some charts may be changed, where they look ambiguous and present reduced amount of information. They may be exchanged into something more obvious and indicative.</a:t>
          </a:r>
          <a:endParaRPr lang="en-US" dirty="0">
            <a:effectLst/>
            <a:latin typeface="HSE Sans" panose="02000000000000000000"/>
            <a:ea typeface="Calibri" panose="020F0502020204030204" pitchFamily="34" charset="0"/>
          </a:endParaRPr>
        </a:p>
      </dgm:t>
    </dgm:pt>
    <dgm:pt modelId="{6EA9B63A-C56F-4206-A627-72D273B97192}" type="parTrans" cxnId="{B5D06EB1-44A2-45CD-852D-568B890CD214}">
      <dgm:prSet/>
      <dgm:spPr/>
      <dgm:t>
        <a:bodyPr/>
        <a:lstStyle/>
        <a:p>
          <a:endParaRPr lang="ru-RU"/>
        </a:p>
      </dgm:t>
    </dgm:pt>
    <dgm:pt modelId="{ACFA5D6C-1EFC-45B7-8C51-FFF40889ABC3}" type="sibTrans" cxnId="{B5D06EB1-44A2-45CD-852D-568B890CD214}">
      <dgm:prSet/>
      <dgm:spPr/>
      <dgm:t>
        <a:bodyPr/>
        <a:lstStyle/>
        <a:p>
          <a:endParaRPr lang="ru-RU"/>
        </a:p>
      </dgm:t>
    </dgm:pt>
    <dgm:pt modelId="{44DC575E-7AB5-4174-830D-560C92915E56}">
      <dgm:prSet/>
      <dgm:spPr/>
      <dgm:t>
        <a:bodyPr/>
        <a:lstStyle/>
        <a:p>
          <a:r>
            <a:rPr lang="en-US">
              <a:latin typeface="HSE Sans" panose="02000000000000000000"/>
              <a:ea typeface="Calibri" panose="020F0502020204030204" pitchFamily="34" charset="0"/>
            </a:rPr>
            <a:t>After sharing the dashboards with the IT department leaders, I may obtain even more recommendations and ideas for improvement.</a:t>
          </a:r>
          <a:endParaRPr lang="en-US" dirty="0">
            <a:latin typeface="HSE Sans" panose="02000000000000000000"/>
            <a:ea typeface="Calibri" panose="020F0502020204030204" pitchFamily="34" charset="0"/>
          </a:endParaRPr>
        </a:p>
      </dgm:t>
    </dgm:pt>
    <dgm:pt modelId="{E18CCDAE-C2E7-4323-9F6A-0733AF73E0DD}" type="parTrans" cxnId="{6D192C57-47C2-4678-9352-6A1FB61928F2}">
      <dgm:prSet/>
      <dgm:spPr/>
      <dgm:t>
        <a:bodyPr/>
        <a:lstStyle/>
        <a:p>
          <a:endParaRPr lang="ru-RU"/>
        </a:p>
      </dgm:t>
    </dgm:pt>
    <dgm:pt modelId="{9F97E932-B245-4D3E-A40B-2DB8CC9D6748}" type="sibTrans" cxnId="{6D192C57-47C2-4678-9352-6A1FB61928F2}">
      <dgm:prSet/>
      <dgm:spPr/>
      <dgm:t>
        <a:bodyPr/>
        <a:lstStyle/>
        <a:p>
          <a:endParaRPr lang="ru-RU"/>
        </a:p>
      </dgm:t>
    </dgm:pt>
    <dgm:pt modelId="{16A8E46B-E8A3-4711-8A97-47D5BBF4FB35}">
      <dgm:prSet/>
      <dgm:spPr/>
      <dgm:t>
        <a:bodyPr/>
        <a:lstStyle/>
        <a:p>
          <a:r>
            <a:rPr lang="en-US">
              <a:effectLst/>
              <a:latin typeface="HSE Sans" panose="02000000000000000000"/>
              <a:ea typeface="Calibri" panose="020F0502020204030204" pitchFamily="34" charset="0"/>
            </a:rPr>
            <a:t>After the issue with privacy in Kibana will be solved on the company’s side, it may be more effective to move back to this app since it is more familiar to IT department employees and intended tool for this rather than Tableau.</a:t>
          </a:r>
          <a:endParaRPr lang="en-US" dirty="0">
            <a:effectLst/>
            <a:latin typeface="HSE Sans" panose="02000000000000000000"/>
            <a:ea typeface="Calibri" panose="020F0502020204030204" pitchFamily="34" charset="0"/>
          </a:endParaRPr>
        </a:p>
      </dgm:t>
    </dgm:pt>
    <dgm:pt modelId="{0654C2F0-BF1E-471E-B4D2-29349F53570D}" type="parTrans" cxnId="{F5CC964E-3F2F-45D5-9816-182E71E0524E}">
      <dgm:prSet/>
      <dgm:spPr/>
      <dgm:t>
        <a:bodyPr/>
        <a:lstStyle/>
        <a:p>
          <a:endParaRPr lang="ru-RU"/>
        </a:p>
      </dgm:t>
    </dgm:pt>
    <dgm:pt modelId="{C9A3DB3E-D897-4997-822E-8FCE3B77423F}" type="sibTrans" cxnId="{F5CC964E-3F2F-45D5-9816-182E71E0524E}">
      <dgm:prSet/>
      <dgm:spPr/>
      <dgm:t>
        <a:bodyPr/>
        <a:lstStyle/>
        <a:p>
          <a:endParaRPr lang="ru-RU"/>
        </a:p>
      </dgm:t>
    </dgm:pt>
    <dgm:pt modelId="{722229E0-EA7A-4079-8628-A99F400A3392}" type="pres">
      <dgm:prSet presAssocID="{64362881-13C1-4F6E-92DE-B5BB68ED8C7F}" presName="Name0" presStyleCnt="0">
        <dgm:presLayoutVars>
          <dgm:dir/>
          <dgm:animLvl val="lvl"/>
          <dgm:resizeHandles val="exact"/>
        </dgm:presLayoutVars>
      </dgm:prSet>
      <dgm:spPr/>
    </dgm:pt>
    <dgm:pt modelId="{6A70EADE-E42A-4AE3-B201-1C72873E4329}" type="pres">
      <dgm:prSet presAssocID="{16A8E46B-E8A3-4711-8A97-47D5BBF4FB35}" presName="boxAndChildren" presStyleCnt="0"/>
      <dgm:spPr/>
    </dgm:pt>
    <dgm:pt modelId="{2D6683F8-7988-4447-B357-82FD626177EC}" type="pres">
      <dgm:prSet presAssocID="{16A8E46B-E8A3-4711-8A97-47D5BBF4FB35}" presName="parentTextBox" presStyleLbl="node1" presStyleIdx="0" presStyleCnt="4"/>
      <dgm:spPr/>
    </dgm:pt>
    <dgm:pt modelId="{B7643EDE-DAE2-4154-9714-AAF8A23F9C2C}" type="pres">
      <dgm:prSet presAssocID="{9F97E932-B245-4D3E-A40B-2DB8CC9D6748}" presName="sp" presStyleCnt="0"/>
      <dgm:spPr/>
    </dgm:pt>
    <dgm:pt modelId="{767EE9B1-9756-4D15-B0C7-208F79F37AD6}" type="pres">
      <dgm:prSet presAssocID="{44DC575E-7AB5-4174-830D-560C92915E56}" presName="arrowAndChildren" presStyleCnt="0"/>
      <dgm:spPr/>
    </dgm:pt>
    <dgm:pt modelId="{AC7E1C48-E130-4E02-9DF8-C2770856467E}" type="pres">
      <dgm:prSet presAssocID="{44DC575E-7AB5-4174-830D-560C92915E56}" presName="parentTextArrow" presStyleLbl="node1" presStyleIdx="1" presStyleCnt="4"/>
      <dgm:spPr/>
    </dgm:pt>
    <dgm:pt modelId="{277BB587-4A4D-4A73-B83C-5EA714FBC417}" type="pres">
      <dgm:prSet presAssocID="{ACFA5D6C-1EFC-45B7-8C51-FFF40889ABC3}" presName="sp" presStyleCnt="0"/>
      <dgm:spPr/>
    </dgm:pt>
    <dgm:pt modelId="{1F4983DC-247D-4498-A75A-9A7435B494BD}" type="pres">
      <dgm:prSet presAssocID="{1463C963-05D3-4588-878F-FA3B475BFBC0}" presName="arrowAndChildren" presStyleCnt="0"/>
      <dgm:spPr/>
    </dgm:pt>
    <dgm:pt modelId="{44E90D36-CDFC-4F44-902E-1429B8B8C4B0}" type="pres">
      <dgm:prSet presAssocID="{1463C963-05D3-4588-878F-FA3B475BFBC0}" presName="parentTextArrow" presStyleLbl="node1" presStyleIdx="2" presStyleCnt="4"/>
      <dgm:spPr/>
    </dgm:pt>
    <dgm:pt modelId="{84215EB3-4DBC-49DB-B087-164B0F54DA02}" type="pres">
      <dgm:prSet presAssocID="{6EE0DD44-0179-448E-8185-8DDF8E9BC05D}" presName="sp" presStyleCnt="0"/>
      <dgm:spPr/>
    </dgm:pt>
    <dgm:pt modelId="{304D4CF6-16AC-4BE3-8224-13C03E10F9C2}" type="pres">
      <dgm:prSet presAssocID="{5A7D6CD7-9028-48C2-9826-526F18DA8FC5}" presName="arrowAndChildren" presStyleCnt="0"/>
      <dgm:spPr/>
    </dgm:pt>
    <dgm:pt modelId="{C0E837E0-A966-48B5-B056-A7264F46D056}" type="pres">
      <dgm:prSet presAssocID="{5A7D6CD7-9028-48C2-9826-526F18DA8FC5}" presName="parentTextArrow" presStyleLbl="node1" presStyleIdx="2" presStyleCnt="4"/>
      <dgm:spPr/>
    </dgm:pt>
    <dgm:pt modelId="{ADE0C3D0-0851-4A27-A740-FA361C4F1006}" type="pres">
      <dgm:prSet presAssocID="{5A7D6CD7-9028-48C2-9826-526F18DA8FC5}" presName="arrow" presStyleLbl="node1" presStyleIdx="3" presStyleCnt="4"/>
      <dgm:spPr/>
    </dgm:pt>
    <dgm:pt modelId="{6584710E-B336-42A2-A8EC-712EBE823B91}" type="pres">
      <dgm:prSet presAssocID="{5A7D6CD7-9028-48C2-9826-526F18DA8FC5}" presName="descendantArrow" presStyleCnt="0"/>
      <dgm:spPr/>
    </dgm:pt>
    <dgm:pt modelId="{B478F0D8-5C18-42D7-A3AB-1CDB664B1234}" type="pres">
      <dgm:prSet presAssocID="{62C754F9-9251-4603-BEC8-FA2467E05632}" presName="childTextArrow" presStyleLbl="fgAccFollowNode1" presStyleIdx="0" presStyleCnt="2">
        <dgm:presLayoutVars>
          <dgm:bulletEnabled val="1"/>
        </dgm:presLayoutVars>
      </dgm:prSet>
      <dgm:spPr/>
    </dgm:pt>
    <dgm:pt modelId="{8AF4C9B2-8963-436C-AB1A-A2E5FEEBF5B9}" type="pres">
      <dgm:prSet presAssocID="{6E47C334-8F4C-4E12-B54E-DF30A94B166A}" presName="childTextArrow" presStyleLbl="fgAccFollowNode1" presStyleIdx="1" presStyleCnt="2">
        <dgm:presLayoutVars>
          <dgm:bulletEnabled val="1"/>
        </dgm:presLayoutVars>
      </dgm:prSet>
      <dgm:spPr/>
    </dgm:pt>
  </dgm:ptLst>
  <dgm:cxnLst>
    <dgm:cxn modelId="{C2BB6B12-E256-4412-8695-9AC708DE6478}" type="presOf" srcId="{44DC575E-7AB5-4174-830D-560C92915E56}" destId="{AC7E1C48-E130-4E02-9DF8-C2770856467E}" srcOrd="0" destOrd="0" presId="urn:microsoft.com/office/officeart/2005/8/layout/process4"/>
    <dgm:cxn modelId="{F83AF23C-D99B-4B7D-A037-7FF9F85D2443}" type="presOf" srcId="{16A8E46B-E8A3-4711-8A97-47D5BBF4FB35}" destId="{2D6683F8-7988-4447-B357-82FD626177EC}" srcOrd="0" destOrd="0" presId="urn:microsoft.com/office/officeart/2005/8/layout/process4"/>
    <dgm:cxn modelId="{CC27C340-C8CF-4AA2-8254-BB565C01786F}" type="presOf" srcId="{5A7D6CD7-9028-48C2-9826-526F18DA8FC5}" destId="{ADE0C3D0-0851-4A27-A740-FA361C4F1006}" srcOrd="1" destOrd="0" presId="urn:microsoft.com/office/officeart/2005/8/layout/process4"/>
    <dgm:cxn modelId="{0499464C-2E5D-4B46-9A07-D2711737AF50}" type="presOf" srcId="{62C754F9-9251-4603-BEC8-FA2467E05632}" destId="{B478F0D8-5C18-42D7-A3AB-1CDB664B1234}" srcOrd="0" destOrd="0" presId="urn:microsoft.com/office/officeart/2005/8/layout/process4"/>
    <dgm:cxn modelId="{F5CC964E-3F2F-45D5-9816-182E71E0524E}" srcId="{64362881-13C1-4F6E-92DE-B5BB68ED8C7F}" destId="{16A8E46B-E8A3-4711-8A97-47D5BBF4FB35}" srcOrd="3" destOrd="0" parTransId="{0654C2F0-BF1E-471E-B4D2-29349F53570D}" sibTransId="{C9A3DB3E-D897-4997-822E-8FCE3B77423F}"/>
    <dgm:cxn modelId="{CA197A71-FC3E-4A9D-B1CF-76A8D09F7BEE}" type="presOf" srcId="{1463C963-05D3-4588-878F-FA3B475BFBC0}" destId="{44E90D36-CDFC-4F44-902E-1429B8B8C4B0}" srcOrd="0" destOrd="0" presId="urn:microsoft.com/office/officeart/2005/8/layout/process4"/>
    <dgm:cxn modelId="{6D192C57-47C2-4678-9352-6A1FB61928F2}" srcId="{64362881-13C1-4F6E-92DE-B5BB68ED8C7F}" destId="{44DC575E-7AB5-4174-830D-560C92915E56}" srcOrd="2" destOrd="0" parTransId="{E18CCDAE-C2E7-4323-9F6A-0733AF73E0DD}" sibTransId="{9F97E932-B245-4D3E-A40B-2DB8CC9D6748}"/>
    <dgm:cxn modelId="{34756994-1CF8-4067-8B69-A52506B03B04}" srcId="{64362881-13C1-4F6E-92DE-B5BB68ED8C7F}" destId="{5A7D6CD7-9028-48C2-9826-526F18DA8FC5}" srcOrd="0" destOrd="0" parTransId="{B3C8311D-EFEA-4D64-8C80-8C8E90F39333}" sibTransId="{6EE0DD44-0179-448E-8185-8DDF8E9BC05D}"/>
    <dgm:cxn modelId="{66B7DDAF-628A-471E-959F-F81E68B7A88A}" srcId="{5A7D6CD7-9028-48C2-9826-526F18DA8FC5}" destId="{62C754F9-9251-4603-BEC8-FA2467E05632}" srcOrd="0" destOrd="0" parTransId="{1DE6DE3B-A5FB-4FE4-AA59-F99485AB9788}" sibTransId="{07E9CE93-CE7C-4236-84A2-56EFC4AA00C5}"/>
    <dgm:cxn modelId="{B5D06EB1-44A2-45CD-852D-568B890CD214}" srcId="{64362881-13C1-4F6E-92DE-B5BB68ED8C7F}" destId="{1463C963-05D3-4588-878F-FA3B475BFBC0}" srcOrd="1" destOrd="0" parTransId="{6EA9B63A-C56F-4206-A627-72D273B97192}" sibTransId="{ACFA5D6C-1EFC-45B7-8C51-FFF40889ABC3}"/>
    <dgm:cxn modelId="{947DA2B2-9285-4B0C-9FAD-A190C9D74258}" type="presOf" srcId="{64362881-13C1-4F6E-92DE-B5BB68ED8C7F}" destId="{722229E0-EA7A-4079-8628-A99F400A3392}" srcOrd="0" destOrd="0" presId="urn:microsoft.com/office/officeart/2005/8/layout/process4"/>
    <dgm:cxn modelId="{BC522CB8-8E15-4FA5-8C77-798917135B95}" srcId="{5A7D6CD7-9028-48C2-9826-526F18DA8FC5}" destId="{6E47C334-8F4C-4E12-B54E-DF30A94B166A}" srcOrd="1" destOrd="0" parTransId="{4E4BE50E-A67E-4563-9966-E5B61D0CED39}" sibTransId="{BB682B0E-A2BB-489C-9AA5-0EB27996D3A7}"/>
    <dgm:cxn modelId="{B9DFA1BC-4FCF-4B45-92F4-CB7716C7C2CA}" type="presOf" srcId="{5A7D6CD7-9028-48C2-9826-526F18DA8FC5}" destId="{C0E837E0-A966-48B5-B056-A7264F46D056}" srcOrd="0" destOrd="0" presId="urn:microsoft.com/office/officeart/2005/8/layout/process4"/>
    <dgm:cxn modelId="{16A164E5-8574-4A07-A383-2B0E29205A0C}" type="presOf" srcId="{6E47C334-8F4C-4E12-B54E-DF30A94B166A}" destId="{8AF4C9B2-8963-436C-AB1A-A2E5FEEBF5B9}" srcOrd="0" destOrd="0" presId="urn:microsoft.com/office/officeart/2005/8/layout/process4"/>
    <dgm:cxn modelId="{2787EAD6-7A41-4124-B328-C46F28D9F1A3}" type="presParOf" srcId="{722229E0-EA7A-4079-8628-A99F400A3392}" destId="{6A70EADE-E42A-4AE3-B201-1C72873E4329}" srcOrd="0" destOrd="0" presId="urn:microsoft.com/office/officeart/2005/8/layout/process4"/>
    <dgm:cxn modelId="{1D8099F2-D150-48A8-8ADB-D8684543C154}" type="presParOf" srcId="{6A70EADE-E42A-4AE3-B201-1C72873E4329}" destId="{2D6683F8-7988-4447-B357-82FD626177EC}" srcOrd="0" destOrd="0" presId="urn:microsoft.com/office/officeart/2005/8/layout/process4"/>
    <dgm:cxn modelId="{2C492F31-E00A-462C-86DC-ECE8F200FD92}" type="presParOf" srcId="{722229E0-EA7A-4079-8628-A99F400A3392}" destId="{B7643EDE-DAE2-4154-9714-AAF8A23F9C2C}" srcOrd="1" destOrd="0" presId="urn:microsoft.com/office/officeart/2005/8/layout/process4"/>
    <dgm:cxn modelId="{A3C59ABD-2314-4907-971D-D9DF057DF648}" type="presParOf" srcId="{722229E0-EA7A-4079-8628-A99F400A3392}" destId="{767EE9B1-9756-4D15-B0C7-208F79F37AD6}" srcOrd="2" destOrd="0" presId="urn:microsoft.com/office/officeart/2005/8/layout/process4"/>
    <dgm:cxn modelId="{C1A97708-1BB8-4A79-82B9-C029A556BFB9}" type="presParOf" srcId="{767EE9B1-9756-4D15-B0C7-208F79F37AD6}" destId="{AC7E1C48-E130-4E02-9DF8-C2770856467E}" srcOrd="0" destOrd="0" presId="urn:microsoft.com/office/officeart/2005/8/layout/process4"/>
    <dgm:cxn modelId="{D17ED5E1-B5D4-4613-B477-AC2BA41FC897}" type="presParOf" srcId="{722229E0-EA7A-4079-8628-A99F400A3392}" destId="{277BB587-4A4D-4A73-B83C-5EA714FBC417}" srcOrd="3" destOrd="0" presId="urn:microsoft.com/office/officeart/2005/8/layout/process4"/>
    <dgm:cxn modelId="{B18559C9-4152-40E2-A169-D5B5E794B34A}" type="presParOf" srcId="{722229E0-EA7A-4079-8628-A99F400A3392}" destId="{1F4983DC-247D-4498-A75A-9A7435B494BD}" srcOrd="4" destOrd="0" presId="urn:microsoft.com/office/officeart/2005/8/layout/process4"/>
    <dgm:cxn modelId="{A0C82BD7-A39D-4FAF-BE55-696BA9D5AD49}" type="presParOf" srcId="{1F4983DC-247D-4498-A75A-9A7435B494BD}" destId="{44E90D36-CDFC-4F44-902E-1429B8B8C4B0}" srcOrd="0" destOrd="0" presId="urn:microsoft.com/office/officeart/2005/8/layout/process4"/>
    <dgm:cxn modelId="{70750362-9ED4-4A07-8F8E-FA81F34C03E8}" type="presParOf" srcId="{722229E0-EA7A-4079-8628-A99F400A3392}" destId="{84215EB3-4DBC-49DB-B087-164B0F54DA02}" srcOrd="5" destOrd="0" presId="urn:microsoft.com/office/officeart/2005/8/layout/process4"/>
    <dgm:cxn modelId="{DB0BAFFC-03F1-4100-A643-1310C2D6BDBF}" type="presParOf" srcId="{722229E0-EA7A-4079-8628-A99F400A3392}" destId="{304D4CF6-16AC-4BE3-8224-13C03E10F9C2}" srcOrd="6" destOrd="0" presId="urn:microsoft.com/office/officeart/2005/8/layout/process4"/>
    <dgm:cxn modelId="{07DED509-3A85-49F5-8334-EA462DC7F682}" type="presParOf" srcId="{304D4CF6-16AC-4BE3-8224-13C03E10F9C2}" destId="{C0E837E0-A966-48B5-B056-A7264F46D056}" srcOrd="0" destOrd="0" presId="urn:microsoft.com/office/officeart/2005/8/layout/process4"/>
    <dgm:cxn modelId="{24943B7B-074F-46BB-A387-893732EDB12C}" type="presParOf" srcId="{304D4CF6-16AC-4BE3-8224-13C03E10F9C2}" destId="{ADE0C3D0-0851-4A27-A740-FA361C4F1006}" srcOrd="1" destOrd="0" presId="urn:microsoft.com/office/officeart/2005/8/layout/process4"/>
    <dgm:cxn modelId="{A8853EF9-E808-49AE-8BEC-BD160E07E98B}" type="presParOf" srcId="{304D4CF6-16AC-4BE3-8224-13C03E10F9C2}" destId="{6584710E-B336-42A2-A8EC-712EBE823B91}" srcOrd="2" destOrd="0" presId="urn:microsoft.com/office/officeart/2005/8/layout/process4"/>
    <dgm:cxn modelId="{85152934-F2BA-4D01-98D3-52F10164307E}" type="presParOf" srcId="{6584710E-B336-42A2-A8EC-712EBE823B91}" destId="{B478F0D8-5C18-42D7-A3AB-1CDB664B1234}" srcOrd="0" destOrd="0" presId="urn:microsoft.com/office/officeart/2005/8/layout/process4"/>
    <dgm:cxn modelId="{CE4121DC-9B60-4170-AAC6-F0C5BF650A48}" type="presParOf" srcId="{6584710E-B336-42A2-A8EC-712EBE823B91}" destId="{8AF4C9B2-8963-436C-AB1A-A2E5FEEBF5B9}"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C5EE51-4F4B-4759-9AB4-D7DCDC7EA410}"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US"/>
        </a:p>
      </dgm:t>
    </dgm:pt>
    <dgm:pt modelId="{9B9FE99C-579F-4487-8C53-C69500294888}">
      <dgm:prSet/>
      <dgm:spPr/>
      <dgm:t>
        <a:bodyPr/>
        <a:lstStyle/>
        <a:p>
          <a:r>
            <a:rPr lang="en-US" b="0" i="0" dirty="0"/>
            <a:t>The general project aim is about finding shortcomings in the current usage of servers in the company. The data, which is obtained and prepared by my groupmates, contains valuable information about server productivity, but it is difficult to make decisions by looking at a table with figures</a:t>
          </a:r>
          <a:r>
            <a:rPr lang="ru-RU" b="0" i="0" dirty="0"/>
            <a:t>.</a:t>
          </a:r>
          <a:endParaRPr lang="en-US" dirty="0"/>
        </a:p>
      </dgm:t>
    </dgm:pt>
    <dgm:pt modelId="{6BA39BA7-C04F-43C5-BDDC-B00486B0836E}" type="parTrans" cxnId="{BCD0F888-C20F-49D1-BE4A-8F1A8491FFBA}">
      <dgm:prSet/>
      <dgm:spPr/>
      <dgm:t>
        <a:bodyPr/>
        <a:lstStyle/>
        <a:p>
          <a:endParaRPr lang="en-US"/>
        </a:p>
      </dgm:t>
    </dgm:pt>
    <dgm:pt modelId="{DF5721AF-5D22-4E5F-AE97-E43AD8EEA01F}" type="sibTrans" cxnId="{BCD0F888-C20F-49D1-BE4A-8F1A8491FFBA}">
      <dgm:prSet/>
      <dgm:spPr/>
      <dgm:t>
        <a:bodyPr/>
        <a:lstStyle/>
        <a:p>
          <a:endParaRPr lang="en-US"/>
        </a:p>
      </dgm:t>
    </dgm:pt>
    <dgm:pt modelId="{F6816D38-2EF0-4A03-A119-BBA44F1E3DF5}">
      <dgm:prSet/>
      <dgm:spPr/>
      <dgm:t>
        <a:bodyPr/>
        <a:lstStyle/>
        <a:p>
          <a:r>
            <a:rPr lang="en-US" b="0" i="0"/>
            <a:t>The analysis of obtained data is done much easier when it is presented visually. By making different charts, we can look on the same data from different sides and make plenty of conclusions.</a:t>
          </a:r>
          <a:endParaRPr lang="en-US"/>
        </a:p>
      </dgm:t>
    </dgm:pt>
    <dgm:pt modelId="{28A9F716-7B8F-42EF-8BEF-80256E8DDDDB}" type="parTrans" cxnId="{8D85B908-85C8-409B-B792-FB5313D7EF05}">
      <dgm:prSet/>
      <dgm:spPr/>
      <dgm:t>
        <a:bodyPr/>
        <a:lstStyle/>
        <a:p>
          <a:endParaRPr lang="en-US"/>
        </a:p>
      </dgm:t>
    </dgm:pt>
    <dgm:pt modelId="{60ABC662-4495-49C8-9F23-3C3240E7F04F}" type="sibTrans" cxnId="{8D85B908-85C8-409B-B792-FB5313D7EF05}">
      <dgm:prSet/>
      <dgm:spPr/>
      <dgm:t>
        <a:bodyPr/>
        <a:lstStyle/>
        <a:p>
          <a:endParaRPr lang="en-US"/>
        </a:p>
      </dgm:t>
    </dgm:pt>
    <dgm:pt modelId="{EA948F90-5F38-4D13-B1C0-921E4FCF0119}">
      <dgm:prSet/>
      <dgm:spPr/>
      <dgm:t>
        <a:bodyPr/>
        <a:lstStyle/>
        <a:p>
          <a:r>
            <a:rPr lang="en-US" b="0" i="0" dirty="0"/>
            <a:t>The data must look presentable, since it is very likely that a business-related person from the company with no IT background will take a look and assess the situation based on presented visualizations.</a:t>
          </a:r>
          <a:endParaRPr lang="en-US" dirty="0"/>
        </a:p>
      </dgm:t>
    </dgm:pt>
    <dgm:pt modelId="{9C77CD94-7366-45B2-AAE2-90F1BBC0C003}" type="parTrans" cxnId="{E10805DF-B6E8-4ED5-9D24-C8B12DE1ADDA}">
      <dgm:prSet/>
      <dgm:spPr/>
      <dgm:t>
        <a:bodyPr/>
        <a:lstStyle/>
        <a:p>
          <a:endParaRPr lang="en-US"/>
        </a:p>
      </dgm:t>
    </dgm:pt>
    <dgm:pt modelId="{CF659BDE-59BA-418A-865E-0BFE0C0A9C95}" type="sibTrans" cxnId="{E10805DF-B6E8-4ED5-9D24-C8B12DE1ADDA}">
      <dgm:prSet/>
      <dgm:spPr/>
      <dgm:t>
        <a:bodyPr/>
        <a:lstStyle/>
        <a:p>
          <a:endParaRPr lang="en-US"/>
        </a:p>
      </dgm:t>
    </dgm:pt>
    <dgm:pt modelId="{73EC0E6F-B643-4F8F-8349-376BDA5BB8F1}" type="pres">
      <dgm:prSet presAssocID="{FDC5EE51-4F4B-4759-9AB4-D7DCDC7EA410}" presName="Name0" presStyleCnt="0">
        <dgm:presLayoutVars>
          <dgm:dir/>
        </dgm:presLayoutVars>
      </dgm:prSet>
      <dgm:spPr/>
    </dgm:pt>
    <dgm:pt modelId="{6A45BC8F-49B0-4C16-B0DC-A303EA3EB66F}" type="pres">
      <dgm:prSet presAssocID="{9B9FE99C-579F-4487-8C53-C69500294888}" presName="noChildren" presStyleCnt="0"/>
      <dgm:spPr/>
    </dgm:pt>
    <dgm:pt modelId="{8102B85C-22A1-41B1-9C52-ABC07FC38B90}" type="pres">
      <dgm:prSet presAssocID="{9B9FE99C-579F-4487-8C53-C69500294888}" presName="gap" presStyleCnt="0"/>
      <dgm:spPr/>
    </dgm:pt>
    <dgm:pt modelId="{FDDF0BBE-3C02-4C59-9E99-6A282B9C2CC5}" type="pres">
      <dgm:prSet presAssocID="{9B9FE99C-579F-4487-8C53-C69500294888}" presName="medCircle2" presStyleLbl="vennNode1" presStyleIdx="0" presStyleCnt="3"/>
      <dgm:spPr/>
    </dgm:pt>
    <dgm:pt modelId="{7D1CC73F-A153-42D2-8CBE-6039D60953B8}" type="pres">
      <dgm:prSet presAssocID="{9B9FE99C-579F-4487-8C53-C69500294888}" presName="txLvlOnly1" presStyleLbl="revTx" presStyleIdx="0" presStyleCnt="3"/>
      <dgm:spPr/>
    </dgm:pt>
    <dgm:pt modelId="{9E422287-9CD0-4088-8885-895957E28732}" type="pres">
      <dgm:prSet presAssocID="{F6816D38-2EF0-4A03-A119-BBA44F1E3DF5}" presName="noChildren" presStyleCnt="0"/>
      <dgm:spPr/>
    </dgm:pt>
    <dgm:pt modelId="{FF1F378C-10C4-4641-B514-77682B76687E}" type="pres">
      <dgm:prSet presAssocID="{F6816D38-2EF0-4A03-A119-BBA44F1E3DF5}" presName="gap" presStyleCnt="0"/>
      <dgm:spPr/>
    </dgm:pt>
    <dgm:pt modelId="{937FFC8D-8E9F-412D-A28D-7E66EC797159}" type="pres">
      <dgm:prSet presAssocID="{F6816D38-2EF0-4A03-A119-BBA44F1E3DF5}" presName="medCircle2" presStyleLbl="vennNode1" presStyleIdx="1" presStyleCnt="3"/>
      <dgm:spPr/>
    </dgm:pt>
    <dgm:pt modelId="{8823ACAB-E932-439A-9BCE-185F536934BC}" type="pres">
      <dgm:prSet presAssocID="{F6816D38-2EF0-4A03-A119-BBA44F1E3DF5}" presName="txLvlOnly1" presStyleLbl="revTx" presStyleIdx="1" presStyleCnt="3"/>
      <dgm:spPr/>
    </dgm:pt>
    <dgm:pt modelId="{C0FFCF4E-149D-4A33-ACB9-41DB9BEF06E7}" type="pres">
      <dgm:prSet presAssocID="{EA948F90-5F38-4D13-B1C0-921E4FCF0119}" presName="noChildren" presStyleCnt="0"/>
      <dgm:spPr/>
    </dgm:pt>
    <dgm:pt modelId="{E6F9CF69-1019-44BC-9575-6F8E516C00FF}" type="pres">
      <dgm:prSet presAssocID="{EA948F90-5F38-4D13-B1C0-921E4FCF0119}" presName="gap" presStyleCnt="0"/>
      <dgm:spPr/>
    </dgm:pt>
    <dgm:pt modelId="{CF8A3F45-01C0-428D-AB4A-CCC51B6C66AE}" type="pres">
      <dgm:prSet presAssocID="{EA948F90-5F38-4D13-B1C0-921E4FCF0119}" presName="medCircle2" presStyleLbl="vennNode1" presStyleIdx="2" presStyleCnt="3"/>
      <dgm:spPr/>
    </dgm:pt>
    <dgm:pt modelId="{FCBD4D40-27E5-41A0-92FD-4AC263E7E5BA}" type="pres">
      <dgm:prSet presAssocID="{EA948F90-5F38-4D13-B1C0-921E4FCF0119}" presName="txLvlOnly1" presStyleLbl="revTx" presStyleIdx="2" presStyleCnt="3"/>
      <dgm:spPr/>
    </dgm:pt>
  </dgm:ptLst>
  <dgm:cxnLst>
    <dgm:cxn modelId="{DE771605-5BFF-41DA-B7DC-503945EFBAD6}" type="presOf" srcId="{EA948F90-5F38-4D13-B1C0-921E4FCF0119}" destId="{FCBD4D40-27E5-41A0-92FD-4AC263E7E5BA}" srcOrd="0" destOrd="0" presId="urn:microsoft.com/office/officeart/2008/layout/VerticalCircleList"/>
    <dgm:cxn modelId="{8D85B908-85C8-409B-B792-FB5313D7EF05}" srcId="{FDC5EE51-4F4B-4759-9AB4-D7DCDC7EA410}" destId="{F6816D38-2EF0-4A03-A119-BBA44F1E3DF5}" srcOrd="1" destOrd="0" parTransId="{28A9F716-7B8F-42EF-8BEF-80256E8DDDDB}" sibTransId="{60ABC662-4495-49C8-9F23-3C3240E7F04F}"/>
    <dgm:cxn modelId="{6E54CB44-BFDE-4E98-8F40-413C546C2EBC}" type="presOf" srcId="{F6816D38-2EF0-4A03-A119-BBA44F1E3DF5}" destId="{8823ACAB-E932-439A-9BCE-185F536934BC}" srcOrd="0" destOrd="0" presId="urn:microsoft.com/office/officeart/2008/layout/VerticalCircleList"/>
    <dgm:cxn modelId="{5EB7357E-A583-4238-97CE-6C132ADA6C71}" type="presOf" srcId="{FDC5EE51-4F4B-4759-9AB4-D7DCDC7EA410}" destId="{73EC0E6F-B643-4F8F-8349-376BDA5BB8F1}" srcOrd="0" destOrd="0" presId="urn:microsoft.com/office/officeart/2008/layout/VerticalCircleList"/>
    <dgm:cxn modelId="{BCD0F888-C20F-49D1-BE4A-8F1A8491FFBA}" srcId="{FDC5EE51-4F4B-4759-9AB4-D7DCDC7EA410}" destId="{9B9FE99C-579F-4487-8C53-C69500294888}" srcOrd="0" destOrd="0" parTransId="{6BA39BA7-C04F-43C5-BDDC-B00486B0836E}" sibTransId="{DF5721AF-5D22-4E5F-AE97-E43AD8EEA01F}"/>
    <dgm:cxn modelId="{E10805DF-B6E8-4ED5-9D24-C8B12DE1ADDA}" srcId="{FDC5EE51-4F4B-4759-9AB4-D7DCDC7EA410}" destId="{EA948F90-5F38-4D13-B1C0-921E4FCF0119}" srcOrd="2" destOrd="0" parTransId="{9C77CD94-7366-45B2-AAE2-90F1BBC0C003}" sibTransId="{CF659BDE-59BA-418A-865E-0BFE0C0A9C95}"/>
    <dgm:cxn modelId="{690187DF-B772-4C1A-9AB3-C921731B5526}" type="presOf" srcId="{9B9FE99C-579F-4487-8C53-C69500294888}" destId="{7D1CC73F-A153-42D2-8CBE-6039D60953B8}" srcOrd="0" destOrd="0" presId="urn:microsoft.com/office/officeart/2008/layout/VerticalCircleList"/>
    <dgm:cxn modelId="{F571D58E-77CC-443F-B06A-5C2A6CADE765}" type="presParOf" srcId="{73EC0E6F-B643-4F8F-8349-376BDA5BB8F1}" destId="{6A45BC8F-49B0-4C16-B0DC-A303EA3EB66F}" srcOrd="0" destOrd="0" presId="urn:microsoft.com/office/officeart/2008/layout/VerticalCircleList"/>
    <dgm:cxn modelId="{A7785406-DF76-4BEF-B6D0-62EE154AA6E8}" type="presParOf" srcId="{6A45BC8F-49B0-4C16-B0DC-A303EA3EB66F}" destId="{8102B85C-22A1-41B1-9C52-ABC07FC38B90}" srcOrd="0" destOrd="0" presId="urn:microsoft.com/office/officeart/2008/layout/VerticalCircleList"/>
    <dgm:cxn modelId="{878FEB64-1A7F-4AE2-9583-B3D206BF1B74}" type="presParOf" srcId="{6A45BC8F-49B0-4C16-B0DC-A303EA3EB66F}" destId="{FDDF0BBE-3C02-4C59-9E99-6A282B9C2CC5}" srcOrd="1" destOrd="0" presId="urn:microsoft.com/office/officeart/2008/layout/VerticalCircleList"/>
    <dgm:cxn modelId="{6F2EE1AB-6961-4AB7-AEB2-4F17682640BD}" type="presParOf" srcId="{6A45BC8F-49B0-4C16-B0DC-A303EA3EB66F}" destId="{7D1CC73F-A153-42D2-8CBE-6039D60953B8}" srcOrd="2" destOrd="0" presId="urn:microsoft.com/office/officeart/2008/layout/VerticalCircleList"/>
    <dgm:cxn modelId="{84C0A08D-A16C-466C-9D44-41E00FBEACA6}" type="presParOf" srcId="{73EC0E6F-B643-4F8F-8349-376BDA5BB8F1}" destId="{9E422287-9CD0-4088-8885-895957E28732}" srcOrd="1" destOrd="0" presId="urn:microsoft.com/office/officeart/2008/layout/VerticalCircleList"/>
    <dgm:cxn modelId="{CCE97C5E-3522-490C-835D-990DF9B1B216}" type="presParOf" srcId="{9E422287-9CD0-4088-8885-895957E28732}" destId="{FF1F378C-10C4-4641-B514-77682B76687E}" srcOrd="0" destOrd="0" presId="urn:microsoft.com/office/officeart/2008/layout/VerticalCircleList"/>
    <dgm:cxn modelId="{2213A97D-E0E3-4F7F-AE70-12B45420EA5D}" type="presParOf" srcId="{9E422287-9CD0-4088-8885-895957E28732}" destId="{937FFC8D-8E9F-412D-A28D-7E66EC797159}" srcOrd="1" destOrd="0" presId="urn:microsoft.com/office/officeart/2008/layout/VerticalCircleList"/>
    <dgm:cxn modelId="{8968E525-4B4A-48B4-A886-B939A81B82BD}" type="presParOf" srcId="{9E422287-9CD0-4088-8885-895957E28732}" destId="{8823ACAB-E932-439A-9BCE-185F536934BC}" srcOrd="2" destOrd="0" presId="urn:microsoft.com/office/officeart/2008/layout/VerticalCircleList"/>
    <dgm:cxn modelId="{E22CC1D5-03F6-4A11-8606-4639CF58D803}" type="presParOf" srcId="{73EC0E6F-B643-4F8F-8349-376BDA5BB8F1}" destId="{C0FFCF4E-149D-4A33-ACB9-41DB9BEF06E7}" srcOrd="2" destOrd="0" presId="urn:microsoft.com/office/officeart/2008/layout/VerticalCircleList"/>
    <dgm:cxn modelId="{72F51767-822F-4D6C-902D-7DB7FC69A502}" type="presParOf" srcId="{C0FFCF4E-149D-4A33-ACB9-41DB9BEF06E7}" destId="{E6F9CF69-1019-44BC-9575-6F8E516C00FF}" srcOrd="0" destOrd="0" presId="urn:microsoft.com/office/officeart/2008/layout/VerticalCircleList"/>
    <dgm:cxn modelId="{16F47B81-1669-4D3F-A2EE-B59D9FF2BE0E}" type="presParOf" srcId="{C0FFCF4E-149D-4A33-ACB9-41DB9BEF06E7}" destId="{CF8A3F45-01C0-428D-AB4A-CCC51B6C66AE}" srcOrd="1" destOrd="0" presId="urn:microsoft.com/office/officeart/2008/layout/VerticalCircleList"/>
    <dgm:cxn modelId="{3D9F652F-BD25-4DF4-B82B-2149CF0AB84F}" type="presParOf" srcId="{C0FFCF4E-149D-4A33-ACB9-41DB9BEF06E7}" destId="{FCBD4D40-27E5-41A0-92FD-4AC263E7E5BA}" srcOrd="2" destOrd="0" presId="urn:microsoft.com/office/officeart/2008/layout/Vertical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E04D77-6923-4A07-BC16-E4DF41CAAFA6}" type="doc">
      <dgm:prSet loTypeId="urn:microsoft.com/office/officeart/2009/3/layout/StepUpProcess" loCatId="process" qsTypeId="urn:microsoft.com/office/officeart/2005/8/quickstyle/simple2" qsCatId="simple" csTypeId="urn:microsoft.com/office/officeart/2005/8/colors/accent1_2" csCatId="accent1" phldr="1"/>
      <dgm:spPr/>
      <dgm:t>
        <a:bodyPr/>
        <a:lstStyle/>
        <a:p>
          <a:endParaRPr lang="en-US"/>
        </a:p>
      </dgm:t>
    </dgm:pt>
    <dgm:pt modelId="{B52A5377-AB08-4B80-B225-60B057FBA21A}">
      <dgm:prSet/>
      <dgm:spPr/>
      <dgm:t>
        <a:bodyPr/>
        <a:lstStyle/>
        <a:p>
          <a:r>
            <a:rPr lang="en-US" b="0" i="0" dirty="0"/>
            <a:t>The purpose of my part of the project is to create visualizations to analyze obtained data about server load and share it with the company specialists.</a:t>
          </a:r>
          <a:endParaRPr lang="en-US" dirty="0"/>
        </a:p>
      </dgm:t>
    </dgm:pt>
    <dgm:pt modelId="{41EC7DF9-AE6F-4856-B4AC-8DF95620B056}" type="parTrans" cxnId="{099C4034-EEAF-4361-9AB5-0405F65425C6}">
      <dgm:prSet/>
      <dgm:spPr/>
      <dgm:t>
        <a:bodyPr/>
        <a:lstStyle/>
        <a:p>
          <a:endParaRPr lang="en-US"/>
        </a:p>
      </dgm:t>
    </dgm:pt>
    <dgm:pt modelId="{7008BD90-D747-408E-8D73-E9D31984D0DF}" type="sibTrans" cxnId="{099C4034-EEAF-4361-9AB5-0405F65425C6}">
      <dgm:prSet/>
      <dgm:spPr/>
      <dgm:t>
        <a:bodyPr/>
        <a:lstStyle/>
        <a:p>
          <a:endParaRPr lang="en-US"/>
        </a:p>
      </dgm:t>
    </dgm:pt>
    <dgm:pt modelId="{25F0A74A-FD71-406E-8F12-984D78A3D00C}">
      <dgm:prSet/>
      <dgm:spPr/>
      <dgm:t>
        <a:bodyPr/>
        <a:lstStyle/>
        <a:p>
          <a:r>
            <a:rPr lang="en-US" dirty="0"/>
            <a:t>This purpose includes several </a:t>
          </a:r>
          <a:r>
            <a:rPr lang="en-US" b="0" dirty="0"/>
            <a:t>tasks</a:t>
          </a:r>
          <a:r>
            <a:rPr lang="en-US" dirty="0"/>
            <a:t>:</a:t>
          </a:r>
        </a:p>
      </dgm:t>
    </dgm:pt>
    <dgm:pt modelId="{EC680BBB-430C-4534-AA8F-0A2777AF6615}" type="parTrans" cxnId="{8EE25D25-3325-49C0-9303-1BD571E020E0}">
      <dgm:prSet/>
      <dgm:spPr/>
      <dgm:t>
        <a:bodyPr/>
        <a:lstStyle/>
        <a:p>
          <a:endParaRPr lang="en-US"/>
        </a:p>
      </dgm:t>
    </dgm:pt>
    <dgm:pt modelId="{EEFB0785-B396-4BF6-994E-96FE7BAC7465}" type="sibTrans" cxnId="{8EE25D25-3325-49C0-9303-1BD571E020E0}">
      <dgm:prSet/>
      <dgm:spPr/>
      <dgm:t>
        <a:bodyPr/>
        <a:lstStyle/>
        <a:p>
          <a:endParaRPr lang="en-US"/>
        </a:p>
      </dgm:t>
    </dgm:pt>
    <dgm:pt modelId="{C0A85AEC-5F53-412D-993D-927CC34F9DB8}">
      <dgm:prSet/>
      <dgm:spPr/>
      <dgm:t>
        <a:bodyPr/>
        <a:lstStyle/>
        <a:p>
          <a:r>
            <a:rPr lang="en-US" dirty="0"/>
            <a:t>Make prototype of application with future dashboards, where each dashboard includes several related charts.</a:t>
          </a:r>
        </a:p>
      </dgm:t>
    </dgm:pt>
    <dgm:pt modelId="{082DA510-6C2E-4B1D-95D1-BB7C0987F3E5}" type="parTrans" cxnId="{54006654-7E6D-4A9B-9E66-AAFAF05A5744}">
      <dgm:prSet/>
      <dgm:spPr/>
      <dgm:t>
        <a:bodyPr/>
        <a:lstStyle/>
        <a:p>
          <a:endParaRPr lang="en-US"/>
        </a:p>
      </dgm:t>
    </dgm:pt>
    <dgm:pt modelId="{4008E320-E599-424E-91E3-1A056D1EA1F7}" type="sibTrans" cxnId="{54006654-7E6D-4A9B-9E66-AAFAF05A5744}">
      <dgm:prSet/>
      <dgm:spPr/>
      <dgm:t>
        <a:bodyPr/>
        <a:lstStyle/>
        <a:p>
          <a:endParaRPr lang="en-US"/>
        </a:p>
      </dgm:t>
    </dgm:pt>
    <dgm:pt modelId="{A3444527-6E36-499F-ACD9-9DD4C039DD1A}">
      <dgm:prSet/>
      <dgm:spPr/>
      <dgm:t>
        <a:bodyPr/>
        <a:lstStyle/>
        <a:p>
          <a:r>
            <a:rPr lang="en-US" dirty="0"/>
            <a:t>Prepare data for visualizing.</a:t>
          </a:r>
        </a:p>
      </dgm:t>
    </dgm:pt>
    <dgm:pt modelId="{43F3590F-C2CE-4B99-99AA-F0E44970EABA}" type="parTrans" cxnId="{40C912F9-680F-41CD-A843-2A1E68505F32}">
      <dgm:prSet/>
      <dgm:spPr/>
      <dgm:t>
        <a:bodyPr/>
        <a:lstStyle/>
        <a:p>
          <a:endParaRPr lang="en-US"/>
        </a:p>
      </dgm:t>
    </dgm:pt>
    <dgm:pt modelId="{CBA4E69C-A234-451C-A16F-A48F7FB49B92}" type="sibTrans" cxnId="{40C912F9-680F-41CD-A843-2A1E68505F32}">
      <dgm:prSet/>
      <dgm:spPr/>
      <dgm:t>
        <a:bodyPr/>
        <a:lstStyle/>
        <a:p>
          <a:endParaRPr lang="en-US"/>
        </a:p>
      </dgm:t>
    </dgm:pt>
    <dgm:pt modelId="{473DD4B8-4B32-4791-93CF-E5388B43E23B}">
      <dgm:prSet/>
      <dgm:spPr/>
      <dgm:t>
        <a:bodyPr/>
        <a:lstStyle/>
        <a:p>
          <a:r>
            <a:rPr lang="en-US" dirty="0"/>
            <a:t>Make application with dashboards, which describes data about server load.</a:t>
          </a:r>
        </a:p>
      </dgm:t>
    </dgm:pt>
    <dgm:pt modelId="{CC815BFD-69E0-4D90-BAEE-CFE641E75A95}" type="parTrans" cxnId="{DE6DE3E3-0080-46E8-AF94-6699D98DECFE}">
      <dgm:prSet/>
      <dgm:spPr/>
      <dgm:t>
        <a:bodyPr/>
        <a:lstStyle/>
        <a:p>
          <a:endParaRPr lang="en-US"/>
        </a:p>
      </dgm:t>
    </dgm:pt>
    <dgm:pt modelId="{6FAB2684-8AC9-42F2-8E4F-9B7E5C1CBB65}" type="sibTrans" cxnId="{DE6DE3E3-0080-46E8-AF94-6699D98DECFE}">
      <dgm:prSet/>
      <dgm:spPr/>
      <dgm:t>
        <a:bodyPr/>
        <a:lstStyle/>
        <a:p>
          <a:endParaRPr lang="en-US"/>
        </a:p>
      </dgm:t>
    </dgm:pt>
    <dgm:pt modelId="{4FC24F73-88F4-4850-820A-7F921EC653B2}" type="pres">
      <dgm:prSet presAssocID="{29E04D77-6923-4A07-BC16-E4DF41CAAFA6}" presName="rootnode" presStyleCnt="0">
        <dgm:presLayoutVars>
          <dgm:chMax/>
          <dgm:chPref/>
          <dgm:dir/>
          <dgm:animLvl val="lvl"/>
        </dgm:presLayoutVars>
      </dgm:prSet>
      <dgm:spPr/>
    </dgm:pt>
    <dgm:pt modelId="{DF85D76D-6F87-4471-8E2B-74980BCC433B}" type="pres">
      <dgm:prSet presAssocID="{B52A5377-AB08-4B80-B225-60B057FBA21A}" presName="composite" presStyleCnt="0"/>
      <dgm:spPr/>
    </dgm:pt>
    <dgm:pt modelId="{7EC8BFB4-15B6-4961-8EA5-731D27E84945}" type="pres">
      <dgm:prSet presAssocID="{B52A5377-AB08-4B80-B225-60B057FBA21A}" presName="LShape" presStyleLbl="alignNode1" presStyleIdx="0" presStyleCnt="3"/>
      <dgm:spPr/>
    </dgm:pt>
    <dgm:pt modelId="{738B693F-15FF-4E4F-8220-98AFC5F04F66}" type="pres">
      <dgm:prSet presAssocID="{B52A5377-AB08-4B80-B225-60B057FBA21A}" presName="ParentText" presStyleLbl="revTx" presStyleIdx="0" presStyleCnt="2">
        <dgm:presLayoutVars>
          <dgm:chMax val="0"/>
          <dgm:chPref val="0"/>
          <dgm:bulletEnabled val="1"/>
        </dgm:presLayoutVars>
      </dgm:prSet>
      <dgm:spPr/>
    </dgm:pt>
    <dgm:pt modelId="{C9A982A0-DEE2-4589-8CAB-051F83E01AA3}" type="pres">
      <dgm:prSet presAssocID="{B52A5377-AB08-4B80-B225-60B057FBA21A}" presName="Triangle" presStyleLbl="alignNode1" presStyleIdx="1" presStyleCnt="3"/>
      <dgm:spPr/>
    </dgm:pt>
    <dgm:pt modelId="{BD8BEFF6-A800-4CDF-BD97-6C459B731668}" type="pres">
      <dgm:prSet presAssocID="{7008BD90-D747-408E-8D73-E9D31984D0DF}" presName="sibTrans" presStyleCnt="0"/>
      <dgm:spPr/>
    </dgm:pt>
    <dgm:pt modelId="{D0B80E6E-F735-4666-9539-C41D262D1AF1}" type="pres">
      <dgm:prSet presAssocID="{7008BD90-D747-408E-8D73-E9D31984D0DF}" presName="space" presStyleCnt="0"/>
      <dgm:spPr/>
    </dgm:pt>
    <dgm:pt modelId="{55B925BA-34DF-4EE4-8056-B080F79FC67F}" type="pres">
      <dgm:prSet presAssocID="{25F0A74A-FD71-406E-8F12-984D78A3D00C}" presName="composite" presStyleCnt="0"/>
      <dgm:spPr/>
    </dgm:pt>
    <dgm:pt modelId="{A364281C-2B2A-4DBC-8CBE-A43B1BDF96CD}" type="pres">
      <dgm:prSet presAssocID="{25F0A74A-FD71-406E-8F12-984D78A3D00C}" presName="LShape" presStyleLbl="alignNode1" presStyleIdx="2" presStyleCnt="3"/>
      <dgm:spPr/>
    </dgm:pt>
    <dgm:pt modelId="{38DDAF6C-203F-49EC-AF66-677264AED3D6}" type="pres">
      <dgm:prSet presAssocID="{25F0A74A-FD71-406E-8F12-984D78A3D00C}" presName="ParentText" presStyleLbl="revTx" presStyleIdx="1" presStyleCnt="2">
        <dgm:presLayoutVars>
          <dgm:chMax val="0"/>
          <dgm:chPref val="0"/>
          <dgm:bulletEnabled val="1"/>
        </dgm:presLayoutVars>
      </dgm:prSet>
      <dgm:spPr/>
    </dgm:pt>
  </dgm:ptLst>
  <dgm:cxnLst>
    <dgm:cxn modelId="{8EE25D25-3325-49C0-9303-1BD571E020E0}" srcId="{29E04D77-6923-4A07-BC16-E4DF41CAAFA6}" destId="{25F0A74A-FD71-406E-8F12-984D78A3D00C}" srcOrd="1" destOrd="0" parTransId="{EC680BBB-430C-4534-AA8F-0A2777AF6615}" sibTransId="{EEFB0785-B396-4BF6-994E-96FE7BAC7465}"/>
    <dgm:cxn modelId="{099C4034-EEAF-4361-9AB5-0405F65425C6}" srcId="{29E04D77-6923-4A07-BC16-E4DF41CAAFA6}" destId="{B52A5377-AB08-4B80-B225-60B057FBA21A}" srcOrd="0" destOrd="0" parTransId="{41EC7DF9-AE6F-4856-B4AC-8DF95620B056}" sibTransId="{7008BD90-D747-408E-8D73-E9D31984D0DF}"/>
    <dgm:cxn modelId="{EE906035-46B2-427A-8CA6-75614B48DB35}" type="presOf" srcId="{C0A85AEC-5F53-412D-993D-927CC34F9DB8}" destId="{38DDAF6C-203F-49EC-AF66-677264AED3D6}" srcOrd="0" destOrd="1" presId="urn:microsoft.com/office/officeart/2009/3/layout/StepUpProcess"/>
    <dgm:cxn modelId="{6BE85950-4BFA-47CC-8D70-A4914C76AC85}" type="presOf" srcId="{29E04D77-6923-4A07-BC16-E4DF41CAAFA6}" destId="{4FC24F73-88F4-4850-820A-7F921EC653B2}" srcOrd="0" destOrd="0" presId="urn:microsoft.com/office/officeart/2009/3/layout/StepUpProcess"/>
    <dgm:cxn modelId="{54006654-7E6D-4A9B-9E66-AAFAF05A5744}" srcId="{25F0A74A-FD71-406E-8F12-984D78A3D00C}" destId="{C0A85AEC-5F53-412D-993D-927CC34F9DB8}" srcOrd="0" destOrd="0" parTransId="{082DA510-6C2E-4B1D-95D1-BB7C0987F3E5}" sibTransId="{4008E320-E599-424E-91E3-1A056D1EA1F7}"/>
    <dgm:cxn modelId="{9E2F9574-6E01-4DD3-9769-B269AD5B09FA}" type="presOf" srcId="{25F0A74A-FD71-406E-8F12-984D78A3D00C}" destId="{38DDAF6C-203F-49EC-AF66-677264AED3D6}" srcOrd="0" destOrd="0" presId="urn:microsoft.com/office/officeart/2009/3/layout/StepUpProcess"/>
    <dgm:cxn modelId="{C3A4F5D3-F34A-46A9-B42D-050729D74BF6}" type="presOf" srcId="{473DD4B8-4B32-4791-93CF-E5388B43E23B}" destId="{38DDAF6C-203F-49EC-AF66-677264AED3D6}" srcOrd="0" destOrd="3" presId="urn:microsoft.com/office/officeart/2009/3/layout/StepUpProcess"/>
    <dgm:cxn modelId="{4EE900D4-D10A-4A60-99A7-B9428ED8CBE1}" type="presOf" srcId="{B52A5377-AB08-4B80-B225-60B057FBA21A}" destId="{738B693F-15FF-4E4F-8220-98AFC5F04F66}" srcOrd="0" destOrd="0" presId="urn:microsoft.com/office/officeart/2009/3/layout/StepUpProcess"/>
    <dgm:cxn modelId="{DE6DE3E3-0080-46E8-AF94-6699D98DECFE}" srcId="{25F0A74A-FD71-406E-8F12-984D78A3D00C}" destId="{473DD4B8-4B32-4791-93CF-E5388B43E23B}" srcOrd="2" destOrd="0" parTransId="{CC815BFD-69E0-4D90-BAEE-CFE641E75A95}" sibTransId="{6FAB2684-8AC9-42F2-8E4F-9B7E5C1CBB65}"/>
    <dgm:cxn modelId="{7EA0CBF6-5F0E-4381-9310-F9ACB6C942D6}" type="presOf" srcId="{A3444527-6E36-499F-ACD9-9DD4C039DD1A}" destId="{38DDAF6C-203F-49EC-AF66-677264AED3D6}" srcOrd="0" destOrd="2" presId="urn:microsoft.com/office/officeart/2009/3/layout/StepUpProcess"/>
    <dgm:cxn modelId="{40C912F9-680F-41CD-A843-2A1E68505F32}" srcId="{25F0A74A-FD71-406E-8F12-984D78A3D00C}" destId="{A3444527-6E36-499F-ACD9-9DD4C039DD1A}" srcOrd="1" destOrd="0" parTransId="{43F3590F-C2CE-4B99-99AA-F0E44970EABA}" sibTransId="{CBA4E69C-A234-451C-A16F-A48F7FB49B92}"/>
    <dgm:cxn modelId="{7471C5EF-D84A-49CD-945C-63C61AAF0A37}" type="presParOf" srcId="{4FC24F73-88F4-4850-820A-7F921EC653B2}" destId="{DF85D76D-6F87-4471-8E2B-74980BCC433B}" srcOrd="0" destOrd="0" presId="urn:microsoft.com/office/officeart/2009/3/layout/StepUpProcess"/>
    <dgm:cxn modelId="{F7D17567-E604-4275-AA97-7CC7B90E0D46}" type="presParOf" srcId="{DF85D76D-6F87-4471-8E2B-74980BCC433B}" destId="{7EC8BFB4-15B6-4961-8EA5-731D27E84945}" srcOrd="0" destOrd="0" presId="urn:microsoft.com/office/officeart/2009/3/layout/StepUpProcess"/>
    <dgm:cxn modelId="{B0988B83-EDB4-4FFE-89D5-3430D6CDFB23}" type="presParOf" srcId="{DF85D76D-6F87-4471-8E2B-74980BCC433B}" destId="{738B693F-15FF-4E4F-8220-98AFC5F04F66}" srcOrd="1" destOrd="0" presId="urn:microsoft.com/office/officeart/2009/3/layout/StepUpProcess"/>
    <dgm:cxn modelId="{76087DD8-B91D-4D23-8C9C-E3B2DE6B05C5}" type="presParOf" srcId="{DF85D76D-6F87-4471-8E2B-74980BCC433B}" destId="{C9A982A0-DEE2-4589-8CAB-051F83E01AA3}" srcOrd="2" destOrd="0" presId="urn:microsoft.com/office/officeart/2009/3/layout/StepUpProcess"/>
    <dgm:cxn modelId="{FD0CAA47-DC2B-458C-A516-ED602CE83127}" type="presParOf" srcId="{4FC24F73-88F4-4850-820A-7F921EC653B2}" destId="{BD8BEFF6-A800-4CDF-BD97-6C459B731668}" srcOrd="1" destOrd="0" presId="urn:microsoft.com/office/officeart/2009/3/layout/StepUpProcess"/>
    <dgm:cxn modelId="{F11DAEE7-8E9B-4DBB-90B8-689B62A94D51}" type="presParOf" srcId="{BD8BEFF6-A800-4CDF-BD97-6C459B731668}" destId="{D0B80E6E-F735-4666-9539-C41D262D1AF1}" srcOrd="0" destOrd="0" presId="urn:microsoft.com/office/officeart/2009/3/layout/StepUpProcess"/>
    <dgm:cxn modelId="{3F6BB00C-CCDE-4CF7-BC1C-B4547929C25E}" type="presParOf" srcId="{4FC24F73-88F4-4850-820A-7F921EC653B2}" destId="{55B925BA-34DF-4EE4-8056-B080F79FC67F}" srcOrd="2" destOrd="0" presId="urn:microsoft.com/office/officeart/2009/3/layout/StepUpProcess"/>
    <dgm:cxn modelId="{77EAB7CC-0F5E-4F27-836D-B7C6DE7F802B}" type="presParOf" srcId="{55B925BA-34DF-4EE4-8056-B080F79FC67F}" destId="{A364281C-2B2A-4DBC-8CBE-A43B1BDF96CD}" srcOrd="0" destOrd="0" presId="urn:microsoft.com/office/officeart/2009/3/layout/StepUpProcess"/>
    <dgm:cxn modelId="{90E88DFB-0B48-4833-AA47-8EF406BC25E8}" type="presParOf" srcId="{55B925BA-34DF-4EE4-8056-B080F79FC67F}" destId="{38DDAF6C-203F-49EC-AF66-677264AED3D6}"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F69EEF-257A-4D1A-9B83-3C529799ADA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2A2A7DB-F5CE-4235-8ABB-0576C02A21D6}">
      <dgm:prSet/>
      <dgm:spPr/>
      <dgm:t>
        <a:bodyPr/>
        <a:lstStyle/>
        <a:p>
          <a:r>
            <a:rPr lang="en-US"/>
            <a:t>Among all the requirements, dedicated to our team, I show ones related to my work.</a:t>
          </a:r>
        </a:p>
      </dgm:t>
    </dgm:pt>
    <dgm:pt modelId="{8F9C7C1C-E431-4F11-BA95-4C081494CA61}" type="parTrans" cxnId="{B9BA5538-8DD8-447E-A803-9F94D67FD926}">
      <dgm:prSet/>
      <dgm:spPr/>
      <dgm:t>
        <a:bodyPr/>
        <a:lstStyle/>
        <a:p>
          <a:endParaRPr lang="en-US"/>
        </a:p>
      </dgm:t>
    </dgm:pt>
    <dgm:pt modelId="{BD203537-B705-4299-A2B5-161D3F34674C}" type="sibTrans" cxnId="{B9BA5538-8DD8-447E-A803-9F94D67FD926}">
      <dgm:prSet/>
      <dgm:spPr/>
      <dgm:t>
        <a:bodyPr/>
        <a:lstStyle/>
        <a:p>
          <a:endParaRPr lang="en-US"/>
        </a:p>
      </dgm:t>
    </dgm:pt>
    <dgm:pt modelId="{A2FF1A22-6D6E-4BD4-A368-AE900E0B03AE}">
      <dgm:prSet/>
      <dgm:spPr/>
      <dgm:t>
        <a:bodyPr/>
        <a:lstStyle/>
        <a:p>
          <a:r>
            <a:rPr lang="en-US"/>
            <a:t>Functional: </a:t>
          </a:r>
        </a:p>
      </dgm:t>
    </dgm:pt>
    <dgm:pt modelId="{5C5697FB-A540-402D-A89F-450A782FFC10}" type="parTrans" cxnId="{D159670A-CB14-4A34-B7A7-34FDC0DFFE47}">
      <dgm:prSet/>
      <dgm:spPr/>
      <dgm:t>
        <a:bodyPr/>
        <a:lstStyle/>
        <a:p>
          <a:endParaRPr lang="en-US"/>
        </a:p>
      </dgm:t>
    </dgm:pt>
    <dgm:pt modelId="{B8C46BB1-4F72-41D7-9796-7CC7EBE76AE0}" type="sibTrans" cxnId="{D159670A-CB14-4A34-B7A7-34FDC0DFFE47}">
      <dgm:prSet/>
      <dgm:spPr/>
      <dgm:t>
        <a:bodyPr/>
        <a:lstStyle/>
        <a:p>
          <a:endParaRPr lang="en-US"/>
        </a:p>
      </dgm:t>
    </dgm:pt>
    <dgm:pt modelId="{4DD84904-3104-4486-800F-179304A03EA2}">
      <dgm:prSet/>
      <dgm:spPr/>
      <dgm:t>
        <a:bodyPr/>
        <a:lstStyle/>
        <a:p>
          <a:r>
            <a:rPr lang="en-GB"/>
            <a:t>The application is expected to aggregate the data from different teams across the company and its subdivisions to present an overall picture of server usage.</a:t>
          </a:r>
          <a:endParaRPr lang="en-US"/>
        </a:p>
      </dgm:t>
    </dgm:pt>
    <dgm:pt modelId="{0A7A30E9-F9AC-4690-BFFE-17C1E4BEFCBF}" type="parTrans" cxnId="{C071A797-AAF2-4E92-BFDD-39109530C9B9}">
      <dgm:prSet/>
      <dgm:spPr/>
      <dgm:t>
        <a:bodyPr/>
        <a:lstStyle/>
        <a:p>
          <a:endParaRPr lang="en-US"/>
        </a:p>
      </dgm:t>
    </dgm:pt>
    <dgm:pt modelId="{DEAC0958-8ADB-4C2C-A3F8-75CC2AD9CA5F}" type="sibTrans" cxnId="{C071A797-AAF2-4E92-BFDD-39109530C9B9}">
      <dgm:prSet/>
      <dgm:spPr/>
      <dgm:t>
        <a:bodyPr/>
        <a:lstStyle/>
        <a:p>
          <a:endParaRPr lang="en-US"/>
        </a:p>
      </dgm:t>
    </dgm:pt>
    <dgm:pt modelId="{D8BFCF94-B5DE-4304-AEC2-DB752A2447B3}">
      <dgm:prSet/>
      <dgm:spPr/>
      <dgm:t>
        <a:bodyPr/>
        <a:lstStyle/>
        <a:p>
          <a:r>
            <a:rPr lang="en-GB"/>
            <a:t>The application is expected to visualise the historical data of server usage and aggregate metrics.</a:t>
          </a:r>
          <a:endParaRPr lang="en-US"/>
        </a:p>
      </dgm:t>
    </dgm:pt>
    <dgm:pt modelId="{2F362807-4DFA-448A-99A3-895A47BCAA99}" type="parTrans" cxnId="{63BB38C4-45B0-4702-9D2D-69E14CC62134}">
      <dgm:prSet/>
      <dgm:spPr/>
      <dgm:t>
        <a:bodyPr/>
        <a:lstStyle/>
        <a:p>
          <a:endParaRPr lang="en-US"/>
        </a:p>
      </dgm:t>
    </dgm:pt>
    <dgm:pt modelId="{9CAD08BD-C5BC-412C-878A-9E8DE8641190}" type="sibTrans" cxnId="{63BB38C4-45B0-4702-9D2D-69E14CC62134}">
      <dgm:prSet/>
      <dgm:spPr/>
      <dgm:t>
        <a:bodyPr/>
        <a:lstStyle/>
        <a:p>
          <a:endParaRPr lang="en-US"/>
        </a:p>
      </dgm:t>
    </dgm:pt>
    <dgm:pt modelId="{7165E687-7235-433E-A77D-590E5EA109B4}">
      <dgm:prSet/>
      <dgm:spPr/>
      <dgm:t>
        <a:bodyPr/>
        <a:lstStyle/>
        <a:p>
          <a:r>
            <a:rPr lang="en-GB"/>
            <a:t>The application is expected to cluster the company’s servers according to determined usage patterns.</a:t>
          </a:r>
          <a:endParaRPr lang="en-US"/>
        </a:p>
      </dgm:t>
    </dgm:pt>
    <dgm:pt modelId="{EA019F82-1D07-40E5-A4FB-627E497A81ED}" type="parTrans" cxnId="{E8A327ED-3687-462D-B11B-4AEF2C7DCE19}">
      <dgm:prSet/>
      <dgm:spPr/>
      <dgm:t>
        <a:bodyPr/>
        <a:lstStyle/>
        <a:p>
          <a:endParaRPr lang="en-US"/>
        </a:p>
      </dgm:t>
    </dgm:pt>
    <dgm:pt modelId="{5F21A4B6-0F44-48F6-AF49-B545DFB030CA}" type="sibTrans" cxnId="{E8A327ED-3687-462D-B11B-4AEF2C7DCE19}">
      <dgm:prSet/>
      <dgm:spPr/>
      <dgm:t>
        <a:bodyPr/>
        <a:lstStyle/>
        <a:p>
          <a:endParaRPr lang="en-US"/>
        </a:p>
      </dgm:t>
    </dgm:pt>
    <dgm:pt modelId="{AE2E3407-F659-4E57-9D80-F7322EADDBB9}">
      <dgm:prSet/>
      <dgm:spPr/>
      <dgm:t>
        <a:bodyPr/>
        <a:lstStyle/>
        <a:p>
          <a:r>
            <a:rPr lang="en-US"/>
            <a:t>Non-Functional: </a:t>
          </a:r>
        </a:p>
      </dgm:t>
    </dgm:pt>
    <dgm:pt modelId="{45E5D6DC-2455-4BF5-9234-AD5D9551A3A2}" type="parTrans" cxnId="{F486B3BF-2198-4D53-AFEE-0363E3CC25D9}">
      <dgm:prSet/>
      <dgm:spPr/>
      <dgm:t>
        <a:bodyPr/>
        <a:lstStyle/>
        <a:p>
          <a:endParaRPr lang="en-US"/>
        </a:p>
      </dgm:t>
    </dgm:pt>
    <dgm:pt modelId="{D389052C-8B96-4599-A353-00B5A17773D7}" type="sibTrans" cxnId="{F486B3BF-2198-4D53-AFEE-0363E3CC25D9}">
      <dgm:prSet/>
      <dgm:spPr/>
      <dgm:t>
        <a:bodyPr/>
        <a:lstStyle/>
        <a:p>
          <a:endParaRPr lang="en-US"/>
        </a:p>
      </dgm:t>
    </dgm:pt>
    <dgm:pt modelId="{05AF9A27-3160-4D04-A682-71E3EFB995D3}">
      <dgm:prSet/>
      <dgm:spPr/>
      <dgm:t>
        <a:bodyPr/>
        <a:lstStyle/>
        <a:p>
          <a:r>
            <a:rPr lang="en-GB"/>
            <a:t>The visualisations provided by the application are expected to be interactive.</a:t>
          </a:r>
          <a:endParaRPr lang="en-US"/>
        </a:p>
      </dgm:t>
    </dgm:pt>
    <dgm:pt modelId="{2FE77668-E6A5-4B59-83E9-80598FE903BA}" type="parTrans" cxnId="{C058D557-C8BF-40D0-9964-1591EBACA33C}">
      <dgm:prSet/>
      <dgm:spPr/>
      <dgm:t>
        <a:bodyPr/>
        <a:lstStyle/>
        <a:p>
          <a:endParaRPr lang="en-US"/>
        </a:p>
      </dgm:t>
    </dgm:pt>
    <dgm:pt modelId="{74A1DD5B-419A-4904-9752-1514466E2C16}" type="sibTrans" cxnId="{C058D557-C8BF-40D0-9964-1591EBACA33C}">
      <dgm:prSet/>
      <dgm:spPr/>
      <dgm:t>
        <a:bodyPr/>
        <a:lstStyle/>
        <a:p>
          <a:endParaRPr lang="en-US"/>
        </a:p>
      </dgm:t>
    </dgm:pt>
    <dgm:pt modelId="{72B21B04-E1B7-4F15-A618-F2346B5170F2}">
      <dgm:prSet/>
      <dgm:spPr/>
      <dgm:t>
        <a:bodyPr/>
        <a:lstStyle/>
        <a:p>
          <a:r>
            <a:rPr lang="en-GB"/>
            <a:t>The application is expected to satisfy the corporate standard of availability for business-critical systems. </a:t>
          </a:r>
          <a:endParaRPr lang="en-US"/>
        </a:p>
      </dgm:t>
    </dgm:pt>
    <dgm:pt modelId="{F03D970B-FBCA-46FE-84C0-64B83BF700AC}" type="parTrans" cxnId="{7A85279E-EADE-49A2-A369-120821CD023A}">
      <dgm:prSet/>
      <dgm:spPr/>
      <dgm:t>
        <a:bodyPr/>
        <a:lstStyle/>
        <a:p>
          <a:endParaRPr lang="en-US"/>
        </a:p>
      </dgm:t>
    </dgm:pt>
    <dgm:pt modelId="{E977444C-3E22-40D9-8A49-D1040C6B8448}" type="sibTrans" cxnId="{7A85279E-EADE-49A2-A369-120821CD023A}">
      <dgm:prSet/>
      <dgm:spPr/>
      <dgm:t>
        <a:bodyPr/>
        <a:lstStyle/>
        <a:p>
          <a:endParaRPr lang="en-US"/>
        </a:p>
      </dgm:t>
    </dgm:pt>
    <dgm:pt modelId="{17D020DC-569D-41D2-9737-05002E45BD49}">
      <dgm:prSet/>
      <dgm:spPr/>
      <dgm:t>
        <a:bodyPr/>
        <a:lstStyle/>
        <a:p>
          <a:r>
            <a:rPr lang="en-GB"/>
            <a:t>The application is expected to be horizontally scalable.</a:t>
          </a:r>
          <a:endParaRPr lang="en-US"/>
        </a:p>
      </dgm:t>
    </dgm:pt>
    <dgm:pt modelId="{FAF0A69D-0F69-4068-9181-EA62E887E112}" type="parTrans" cxnId="{F48CCEFD-F5DB-48F0-9859-546183522861}">
      <dgm:prSet/>
      <dgm:spPr/>
      <dgm:t>
        <a:bodyPr/>
        <a:lstStyle/>
        <a:p>
          <a:endParaRPr lang="en-US"/>
        </a:p>
      </dgm:t>
    </dgm:pt>
    <dgm:pt modelId="{89A33C12-2A11-448B-9F48-9E6E0B48F490}" type="sibTrans" cxnId="{F48CCEFD-F5DB-48F0-9859-546183522861}">
      <dgm:prSet/>
      <dgm:spPr/>
      <dgm:t>
        <a:bodyPr/>
        <a:lstStyle/>
        <a:p>
          <a:endParaRPr lang="en-US"/>
        </a:p>
      </dgm:t>
    </dgm:pt>
    <dgm:pt modelId="{EDFE8E21-17B1-4B07-B5DB-357E88A70AA2}">
      <dgm:prSet/>
      <dgm:spPr/>
      <dgm:t>
        <a:bodyPr/>
        <a:lstStyle/>
        <a:p>
          <a:r>
            <a:rPr lang="en-GB"/>
            <a:t>The application is expected to be universally employable given similar infrastructure (availability of similar data collection, storage, processing and visualisation tools).</a:t>
          </a:r>
          <a:endParaRPr lang="en-US"/>
        </a:p>
      </dgm:t>
    </dgm:pt>
    <dgm:pt modelId="{5F167250-E9F1-45C4-91B2-D2A889956EB3}" type="parTrans" cxnId="{EE707423-7128-4492-840A-67C0E06D3F20}">
      <dgm:prSet/>
      <dgm:spPr/>
      <dgm:t>
        <a:bodyPr/>
        <a:lstStyle/>
        <a:p>
          <a:endParaRPr lang="en-US"/>
        </a:p>
      </dgm:t>
    </dgm:pt>
    <dgm:pt modelId="{2138C2A8-41DE-4E07-A3AE-AE72FA233608}" type="sibTrans" cxnId="{EE707423-7128-4492-840A-67C0E06D3F20}">
      <dgm:prSet/>
      <dgm:spPr/>
      <dgm:t>
        <a:bodyPr/>
        <a:lstStyle/>
        <a:p>
          <a:endParaRPr lang="en-US"/>
        </a:p>
      </dgm:t>
    </dgm:pt>
    <dgm:pt modelId="{C4686D99-9B8A-4DDF-BEC9-EBF5C6BEE88B}" type="pres">
      <dgm:prSet presAssocID="{AAF69EEF-257A-4D1A-9B83-3C529799ADAC}" presName="linear" presStyleCnt="0">
        <dgm:presLayoutVars>
          <dgm:animLvl val="lvl"/>
          <dgm:resizeHandles val="exact"/>
        </dgm:presLayoutVars>
      </dgm:prSet>
      <dgm:spPr/>
    </dgm:pt>
    <dgm:pt modelId="{5AB7C171-2A3F-4A75-8C8E-0BC13CDC17A1}" type="pres">
      <dgm:prSet presAssocID="{D2A2A7DB-F5CE-4235-8ABB-0576C02A21D6}" presName="parentText" presStyleLbl="node1" presStyleIdx="0" presStyleCnt="3">
        <dgm:presLayoutVars>
          <dgm:chMax val="0"/>
          <dgm:bulletEnabled val="1"/>
        </dgm:presLayoutVars>
      </dgm:prSet>
      <dgm:spPr/>
    </dgm:pt>
    <dgm:pt modelId="{4CF69678-FC96-4030-ACB3-0AD63357FD77}" type="pres">
      <dgm:prSet presAssocID="{BD203537-B705-4299-A2B5-161D3F34674C}" presName="spacer" presStyleCnt="0"/>
      <dgm:spPr/>
    </dgm:pt>
    <dgm:pt modelId="{AFEABDDB-7CCC-4850-A304-39AFDBB8DBCE}" type="pres">
      <dgm:prSet presAssocID="{A2FF1A22-6D6E-4BD4-A368-AE900E0B03AE}" presName="parentText" presStyleLbl="node1" presStyleIdx="1" presStyleCnt="3">
        <dgm:presLayoutVars>
          <dgm:chMax val="0"/>
          <dgm:bulletEnabled val="1"/>
        </dgm:presLayoutVars>
      </dgm:prSet>
      <dgm:spPr/>
    </dgm:pt>
    <dgm:pt modelId="{C0BEE49F-324D-4AB8-8C2B-1FE1D195E05B}" type="pres">
      <dgm:prSet presAssocID="{A2FF1A22-6D6E-4BD4-A368-AE900E0B03AE}" presName="childText" presStyleLbl="revTx" presStyleIdx="0" presStyleCnt="2">
        <dgm:presLayoutVars>
          <dgm:bulletEnabled val="1"/>
        </dgm:presLayoutVars>
      </dgm:prSet>
      <dgm:spPr/>
    </dgm:pt>
    <dgm:pt modelId="{3ECD2202-D9BD-4041-8E09-B6AB887C3B76}" type="pres">
      <dgm:prSet presAssocID="{AE2E3407-F659-4E57-9D80-F7322EADDBB9}" presName="parentText" presStyleLbl="node1" presStyleIdx="2" presStyleCnt="3">
        <dgm:presLayoutVars>
          <dgm:chMax val="0"/>
          <dgm:bulletEnabled val="1"/>
        </dgm:presLayoutVars>
      </dgm:prSet>
      <dgm:spPr/>
    </dgm:pt>
    <dgm:pt modelId="{2A0EB165-D652-4C8D-BADD-9FF38140DA6F}" type="pres">
      <dgm:prSet presAssocID="{AE2E3407-F659-4E57-9D80-F7322EADDBB9}" presName="childText" presStyleLbl="revTx" presStyleIdx="1" presStyleCnt="2">
        <dgm:presLayoutVars>
          <dgm:bulletEnabled val="1"/>
        </dgm:presLayoutVars>
      </dgm:prSet>
      <dgm:spPr/>
    </dgm:pt>
  </dgm:ptLst>
  <dgm:cxnLst>
    <dgm:cxn modelId="{D159670A-CB14-4A34-B7A7-34FDC0DFFE47}" srcId="{AAF69EEF-257A-4D1A-9B83-3C529799ADAC}" destId="{A2FF1A22-6D6E-4BD4-A368-AE900E0B03AE}" srcOrd="1" destOrd="0" parTransId="{5C5697FB-A540-402D-A89F-450A782FFC10}" sibTransId="{B8C46BB1-4F72-41D7-9796-7CC7EBE76AE0}"/>
    <dgm:cxn modelId="{EE707423-7128-4492-840A-67C0E06D3F20}" srcId="{AE2E3407-F659-4E57-9D80-F7322EADDBB9}" destId="{EDFE8E21-17B1-4B07-B5DB-357E88A70AA2}" srcOrd="3" destOrd="0" parTransId="{5F167250-E9F1-45C4-91B2-D2A889956EB3}" sibTransId="{2138C2A8-41DE-4E07-A3AE-AE72FA233608}"/>
    <dgm:cxn modelId="{B9BA5538-8DD8-447E-A803-9F94D67FD926}" srcId="{AAF69EEF-257A-4D1A-9B83-3C529799ADAC}" destId="{D2A2A7DB-F5CE-4235-8ABB-0576C02A21D6}" srcOrd="0" destOrd="0" parTransId="{8F9C7C1C-E431-4F11-BA95-4C081494CA61}" sibTransId="{BD203537-B705-4299-A2B5-161D3F34674C}"/>
    <dgm:cxn modelId="{F3AB3348-40E7-4C04-8BC1-C62F6B069548}" type="presOf" srcId="{17D020DC-569D-41D2-9737-05002E45BD49}" destId="{2A0EB165-D652-4C8D-BADD-9FF38140DA6F}" srcOrd="0" destOrd="2" presId="urn:microsoft.com/office/officeart/2005/8/layout/vList2"/>
    <dgm:cxn modelId="{77EF2649-620D-403F-BBBE-C1D85528698C}" type="presOf" srcId="{7165E687-7235-433E-A77D-590E5EA109B4}" destId="{C0BEE49F-324D-4AB8-8C2B-1FE1D195E05B}" srcOrd="0" destOrd="2" presId="urn:microsoft.com/office/officeart/2005/8/layout/vList2"/>
    <dgm:cxn modelId="{834C916E-5EC3-4236-8EA8-3107B66CA194}" type="presOf" srcId="{D2A2A7DB-F5CE-4235-8ABB-0576C02A21D6}" destId="{5AB7C171-2A3F-4A75-8C8E-0BC13CDC17A1}" srcOrd="0" destOrd="0" presId="urn:microsoft.com/office/officeart/2005/8/layout/vList2"/>
    <dgm:cxn modelId="{1FA65250-0CB3-42D7-A664-9D52F2F8EBBC}" type="presOf" srcId="{05AF9A27-3160-4D04-A682-71E3EFB995D3}" destId="{2A0EB165-D652-4C8D-BADD-9FF38140DA6F}" srcOrd="0" destOrd="0" presId="urn:microsoft.com/office/officeart/2005/8/layout/vList2"/>
    <dgm:cxn modelId="{85665F54-44D3-4FEE-B7A5-45178A3B37F5}" type="presOf" srcId="{AAF69EEF-257A-4D1A-9B83-3C529799ADAC}" destId="{C4686D99-9B8A-4DDF-BEC9-EBF5C6BEE88B}" srcOrd="0" destOrd="0" presId="urn:microsoft.com/office/officeart/2005/8/layout/vList2"/>
    <dgm:cxn modelId="{C058D557-C8BF-40D0-9964-1591EBACA33C}" srcId="{AE2E3407-F659-4E57-9D80-F7322EADDBB9}" destId="{05AF9A27-3160-4D04-A682-71E3EFB995D3}" srcOrd="0" destOrd="0" parTransId="{2FE77668-E6A5-4B59-83E9-80598FE903BA}" sibTransId="{74A1DD5B-419A-4904-9752-1514466E2C16}"/>
    <dgm:cxn modelId="{08039590-DCD5-4906-8D9C-98F889075D11}" type="presOf" srcId="{D8BFCF94-B5DE-4304-AEC2-DB752A2447B3}" destId="{C0BEE49F-324D-4AB8-8C2B-1FE1D195E05B}" srcOrd="0" destOrd="1" presId="urn:microsoft.com/office/officeart/2005/8/layout/vList2"/>
    <dgm:cxn modelId="{01A16793-238C-40EC-BE59-017D1C1847B6}" type="presOf" srcId="{A2FF1A22-6D6E-4BD4-A368-AE900E0B03AE}" destId="{AFEABDDB-7CCC-4850-A304-39AFDBB8DBCE}" srcOrd="0" destOrd="0" presId="urn:microsoft.com/office/officeart/2005/8/layout/vList2"/>
    <dgm:cxn modelId="{C071A797-AAF2-4E92-BFDD-39109530C9B9}" srcId="{A2FF1A22-6D6E-4BD4-A368-AE900E0B03AE}" destId="{4DD84904-3104-4486-800F-179304A03EA2}" srcOrd="0" destOrd="0" parTransId="{0A7A30E9-F9AC-4690-BFFE-17C1E4BEFCBF}" sibTransId="{DEAC0958-8ADB-4C2C-A3F8-75CC2AD9CA5F}"/>
    <dgm:cxn modelId="{A69FC898-A396-4440-99F0-16AD3E3374DC}" type="presOf" srcId="{EDFE8E21-17B1-4B07-B5DB-357E88A70AA2}" destId="{2A0EB165-D652-4C8D-BADD-9FF38140DA6F}" srcOrd="0" destOrd="3" presId="urn:microsoft.com/office/officeart/2005/8/layout/vList2"/>
    <dgm:cxn modelId="{7A85279E-EADE-49A2-A369-120821CD023A}" srcId="{AE2E3407-F659-4E57-9D80-F7322EADDBB9}" destId="{72B21B04-E1B7-4F15-A618-F2346B5170F2}" srcOrd="1" destOrd="0" parTransId="{F03D970B-FBCA-46FE-84C0-64B83BF700AC}" sibTransId="{E977444C-3E22-40D9-8A49-D1040C6B8448}"/>
    <dgm:cxn modelId="{F486B3BF-2198-4D53-AFEE-0363E3CC25D9}" srcId="{AAF69EEF-257A-4D1A-9B83-3C529799ADAC}" destId="{AE2E3407-F659-4E57-9D80-F7322EADDBB9}" srcOrd="2" destOrd="0" parTransId="{45E5D6DC-2455-4BF5-9234-AD5D9551A3A2}" sibTransId="{D389052C-8B96-4599-A353-00B5A17773D7}"/>
    <dgm:cxn modelId="{63BB38C4-45B0-4702-9D2D-69E14CC62134}" srcId="{A2FF1A22-6D6E-4BD4-A368-AE900E0B03AE}" destId="{D8BFCF94-B5DE-4304-AEC2-DB752A2447B3}" srcOrd="1" destOrd="0" parTransId="{2F362807-4DFA-448A-99A3-895A47BCAA99}" sibTransId="{9CAD08BD-C5BC-412C-878A-9E8DE8641190}"/>
    <dgm:cxn modelId="{E8A327ED-3687-462D-B11B-4AEF2C7DCE19}" srcId="{A2FF1A22-6D6E-4BD4-A368-AE900E0B03AE}" destId="{7165E687-7235-433E-A77D-590E5EA109B4}" srcOrd="2" destOrd="0" parTransId="{EA019F82-1D07-40E5-A4FB-627E497A81ED}" sibTransId="{5F21A4B6-0F44-48F6-AF49-B545DFB030CA}"/>
    <dgm:cxn modelId="{E77FB7F0-C59E-4CFF-A938-514EDD4E3E7E}" type="presOf" srcId="{4DD84904-3104-4486-800F-179304A03EA2}" destId="{C0BEE49F-324D-4AB8-8C2B-1FE1D195E05B}" srcOrd="0" destOrd="0" presId="urn:microsoft.com/office/officeart/2005/8/layout/vList2"/>
    <dgm:cxn modelId="{1E40EAF9-6BE8-42E0-A0BA-25289D40BA94}" type="presOf" srcId="{AE2E3407-F659-4E57-9D80-F7322EADDBB9}" destId="{3ECD2202-D9BD-4041-8E09-B6AB887C3B76}" srcOrd="0" destOrd="0" presId="urn:microsoft.com/office/officeart/2005/8/layout/vList2"/>
    <dgm:cxn modelId="{F48CCEFD-F5DB-48F0-9859-546183522861}" srcId="{AE2E3407-F659-4E57-9D80-F7322EADDBB9}" destId="{17D020DC-569D-41D2-9737-05002E45BD49}" srcOrd="2" destOrd="0" parTransId="{FAF0A69D-0F69-4068-9181-EA62E887E112}" sibTransId="{89A33C12-2A11-448B-9F48-9E6E0B48F490}"/>
    <dgm:cxn modelId="{49DA9FFE-B173-47C2-AA95-9AB0654749F8}" type="presOf" srcId="{72B21B04-E1B7-4F15-A618-F2346B5170F2}" destId="{2A0EB165-D652-4C8D-BADD-9FF38140DA6F}" srcOrd="0" destOrd="1" presId="urn:microsoft.com/office/officeart/2005/8/layout/vList2"/>
    <dgm:cxn modelId="{CF8E7CA3-7184-4076-A8AF-3784F5F9A7F3}" type="presParOf" srcId="{C4686D99-9B8A-4DDF-BEC9-EBF5C6BEE88B}" destId="{5AB7C171-2A3F-4A75-8C8E-0BC13CDC17A1}" srcOrd="0" destOrd="0" presId="urn:microsoft.com/office/officeart/2005/8/layout/vList2"/>
    <dgm:cxn modelId="{203067F6-DC7A-485D-951F-7B19A4B441ED}" type="presParOf" srcId="{C4686D99-9B8A-4DDF-BEC9-EBF5C6BEE88B}" destId="{4CF69678-FC96-4030-ACB3-0AD63357FD77}" srcOrd="1" destOrd="0" presId="urn:microsoft.com/office/officeart/2005/8/layout/vList2"/>
    <dgm:cxn modelId="{88F6D4F1-3695-47AA-A944-B41F33A3B6A6}" type="presParOf" srcId="{C4686D99-9B8A-4DDF-BEC9-EBF5C6BEE88B}" destId="{AFEABDDB-7CCC-4850-A304-39AFDBB8DBCE}" srcOrd="2" destOrd="0" presId="urn:microsoft.com/office/officeart/2005/8/layout/vList2"/>
    <dgm:cxn modelId="{A8207406-E0B8-43D9-8898-DE57F779715F}" type="presParOf" srcId="{C4686D99-9B8A-4DDF-BEC9-EBF5C6BEE88B}" destId="{C0BEE49F-324D-4AB8-8C2B-1FE1D195E05B}" srcOrd="3" destOrd="0" presId="urn:microsoft.com/office/officeart/2005/8/layout/vList2"/>
    <dgm:cxn modelId="{C6CBDEA0-43F6-4047-B386-AFA9B4F782C1}" type="presParOf" srcId="{C4686D99-9B8A-4DDF-BEC9-EBF5C6BEE88B}" destId="{3ECD2202-D9BD-4041-8E09-B6AB887C3B76}" srcOrd="4" destOrd="0" presId="urn:microsoft.com/office/officeart/2005/8/layout/vList2"/>
    <dgm:cxn modelId="{ECE5C7BA-E5C4-47F3-9994-ECAB47DCC16F}" type="presParOf" srcId="{C4686D99-9B8A-4DDF-BEC9-EBF5C6BEE88B}" destId="{2A0EB165-D652-4C8D-BADD-9FF38140DA6F}"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EC46D2-6B4E-4A8B-9344-4025F85D927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2715FFC-4E4F-403E-9BE6-B20DE73563A6}">
      <dgm:prSet/>
      <dgm:spPr/>
      <dgm:t>
        <a:bodyPr/>
        <a:lstStyle/>
        <a:p>
          <a:pPr>
            <a:lnSpc>
              <a:spcPct val="100000"/>
            </a:lnSpc>
          </a:pPr>
          <a:r>
            <a:rPr lang="en-GB" b="1"/>
            <a:t>Figma </a:t>
          </a:r>
          <a:r>
            <a:rPr lang="en-GB"/>
            <a:t>– a powerful cloud-based design platform. Vector networks, frames, and components are just a few of the design capabilities and tools offered by Figma. Prototypes can also have interactivity and animations added to them. </a:t>
          </a:r>
          <a:endParaRPr lang="en-US"/>
        </a:p>
      </dgm:t>
    </dgm:pt>
    <dgm:pt modelId="{14128DEA-7569-4351-A80A-CF355EC49DC3}" type="parTrans" cxnId="{513635FB-776B-4977-AAA7-57CC9B039C4F}">
      <dgm:prSet/>
      <dgm:spPr/>
      <dgm:t>
        <a:bodyPr/>
        <a:lstStyle/>
        <a:p>
          <a:endParaRPr lang="en-US"/>
        </a:p>
      </dgm:t>
    </dgm:pt>
    <dgm:pt modelId="{ED54C00C-1627-4C9E-AD90-6FFD91CEB5AE}" type="sibTrans" cxnId="{513635FB-776B-4977-AAA7-57CC9B039C4F}">
      <dgm:prSet/>
      <dgm:spPr/>
      <dgm:t>
        <a:bodyPr/>
        <a:lstStyle/>
        <a:p>
          <a:endParaRPr lang="en-US"/>
        </a:p>
      </dgm:t>
    </dgm:pt>
    <dgm:pt modelId="{1E9774DB-4499-4CF5-B8F5-993C76F087D1}">
      <dgm:prSet/>
      <dgm:spPr/>
      <dgm:t>
        <a:bodyPr/>
        <a:lstStyle/>
        <a:p>
          <a:pPr>
            <a:lnSpc>
              <a:spcPct val="100000"/>
            </a:lnSpc>
          </a:pPr>
          <a:r>
            <a:rPr lang="en-GB" b="1"/>
            <a:t>Tableau</a:t>
          </a:r>
          <a:r>
            <a:rPr lang="en-GB"/>
            <a:t> – a modern Data Analytics and Business Intelligence platform. It allows users to create interactive and dynamic visualisations, dashboards, and reports with real-time analytics and quick responsiveness from various data sources. It provides easy access to insights and helps businesses make data-driven decisions.</a:t>
          </a:r>
          <a:endParaRPr lang="en-US"/>
        </a:p>
      </dgm:t>
    </dgm:pt>
    <dgm:pt modelId="{0A52484C-7FC7-4B96-8E2C-1E44E54529F8}" type="parTrans" cxnId="{BF2E2570-59B1-49E6-BD2D-4D9BD37879CD}">
      <dgm:prSet/>
      <dgm:spPr/>
      <dgm:t>
        <a:bodyPr/>
        <a:lstStyle/>
        <a:p>
          <a:endParaRPr lang="en-US"/>
        </a:p>
      </dgm:t>
    </dgm:pt>
    <dgm:pt modelId="{F9938EA2-5D5B-4359-97B6-C6EA1E5B0242}" type="sibTrans" cxnId="{BF2E2570-59B1-49E6-BD2D-4D9BD37879CD}">
      <dgm:prSet/>
      <dgm:spPr/>
      <dgm:t>
        <a:bodyPr/>
        <a:lstStyle/>
        <a:p>
          <a:endParaRPr lang="en-US"/>
        </a:p>
      </dgm:t>
    </dgm:pt>
    <dgm:pt modelId="{91F6B765-7D6C-42ED-B25D-262D2390B999}">
      <dgm:prSet/>
      <dgm:spPr/>
      <dgm:t>
        <a:bodyPr/>
        <a:lstStyle/>
        <a:p>
          <a:pPr>
            <a:lnSpc>
              <a:spcPct val="100000"/>
            </a:lnSpc>
          </a:pPr>
          <a:r>
            <a:rPr lang="en-GB" b="1" dirty="0"/>
            <a:t>Kibana </a:t>
          </a:r>
          <a:r>
            <a:rPr lang="en-GB" dirty="0"/>
            <a:t>– a tool for data exploration and visualisation. It offers a simple user interface for developing and disseminating interactive dashboards, graphs, and charts based on Elasticsearch data. It also has machine learning capabilities, saved searches, visualisations, and other features that make it an effective tool for data analysis and discovery.</a:t>
          </a:r>
          <a:endParaRPr lang="en-US" dirty="0"/>
        </a:p>
      </dgm:t>
    </dgm:pt>
    <dgm:pt modelId="{D54A0299-D176-4865-8BA6-73A35AAAB6FD}" type="parTrans" cxnId="{73A46D90-F745-46D1-918E-5CE92C46A41E}">
      <dgm:prSet/>
      <dgm:spPr/>
      <dgm:t>
        <a:bodyPr/>
        <a:lstStyle/>
        <a:p>
          <a:endParaRPr lang="en-US"/>
        </a:p>
      </dgm:t>
    </dgm:pt>
    <dgm:pt modelId="{C32780F9-2BA5-49E0-8D80-B3626A8B3FA3}" type="sibTrans" cxnId="{73A46D90-F745-46D1-918E-5CE92C46A41E}">
      <dgm:prSet/>
      <dgm:spPr/>
      <dgm:t>
        <a:bodyPr/>
        <a:lstStyle/>
        <a:p>
          <a:endParaRPr lang="en-US"/>
        </a:p>
      </dgm:t>
    </dgm:pt>
    <dgm:pt modelId="{9F9AE2E0-6EB7-4DB9-AC73-84B9AB55D997}" type="pres">
      <dgm:prSet presAssocID="{E7EC46D2-6B4E-4A8B-9344-4025F85D927E}" presName="root" presStyleCnt="0">
        <dgm:presLayoutVars>
          <dgm:dir/>
          <dgm:resizeHandles val="exact"/>
        </dgm:presLayoutVars>
      </dgm:prSet>
      <dgm:spPr/>
    </dgm:pt>
    <dgm:pt modelId="{B9586C82-6AA8-43B9-A451-8FF078E90122}" type="pres">
      <dgm:prSet presAssocID="{22715FFC-4E4F-403E-9BE6-B20DE73563A6}" presName="compNode" presStyleCnt="0"/>
      <dgm:spPr/>
    </dgm:pt>
    <dgm:pt modelId="{BBBA11F5-06A4-4468-9DEE-9C7643B5C80E}" type="pres">
      <dgm:prSet presAssocID="{22715FFC-4E4F-403E-9BE6-B20DE73563A6}" presName="bgRect" presStyleLbl="bgShp" presStyleIdx="0" presStyleCnt="3"/>
      <dgm:spPr/>
    </dgm:pt>
    <dgm:pt modelId="{BC40FA63-7102-4E89-BC54-BB7591A03358}" type="pres">
      <dgm:prSet presAssocID="{22715FFC-4E4F-403E-9BE6-B20DE73563A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Computing"/>
        </a:ext>
      </dgm:extLst>
    </dgm:pt>
    <dgm:pt modelId="{86FEF2FD-0000-4DF4-BC3D-4E8ACCA6A4F6}" type="pres">
      <dgm:prSet presAssocID="{22715FFC-4E4F-403E-9BE6-B20DE73563A6}" presName="spaceRect" presStyleCnt="0"/>
      <dgm:spPr/>
    </dgm:pt>
    <dgm:pt modelId="{5030DC75-D396-4792-9460-3750616A62EE}" type="pres">
      <dgm:prSet presAssocID="{22715FFC-4E4F-403E-9BE6-B20DE73563A6}" presName="parTx" presStyleLbl="revTx" presStyleIdx="0" presStyleCnt="3">
        <dgm:presLayoutVars>
          <dgm:chMax val="0"/>
          <dgm:chPref val="0"/>
        </dgm:presLayoutVars>
      </dgm:prSet>
      <dgm:spPr/>
    </dgm:pt>
    <dgm:pt modelId="{9C240C60-768D-47B1-B85F-1B0CF339F254}" type="pres">
      <dgm:prSet presAssocID="{ED54C00C-1627-4C9E-AD90-6FFD91CEB5AE}" presName="sibTrans" presStyleCnt="0"/>
      <dgm:spPr/>
    </dgm:pt>
    <dgm:pt modelId="{CABB601B-CDA1-4817-87B9-8115D39EBE58}" type="pres">
      <dgm:prSet presAssocID="{1E9774DB-4499-4CF5-B8F5-993C76F087D1}" presName="compNode" presStyleCnt="0"/>
      <dgm:spPr/>
    </dgm:pt>
    <dgm:pt modelId="{D75B10D7-49FE-4ABC-972F-8A569C3EF837}" type="pres">
      <dgm:prSet presAssocID="{1E9774DB-4499-4CF5-B8F5-993C76F087D1}" presName="bgRect" presStyleLbl="bgShp" presStyleIdx="1" presStyleCnt="3"/>
      <dgm:spPr/>
    </dgm:pt>
    <dgm:pt modelId="{D6290676-6F7F-4628-A8C4-3F6A3C701EF8}" type="pres">
      <dgm:prSet presAssocID="{1E9774DB-4499-4CF5-B8F5-993C76F087D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Статистика"/>
        </a:ext>
      </dgm:extLst>
    </dgm:pt>
    <dgm:pt modelId="{79795254-A360-42A7-8262-2D479765AE58}" type="pres">
      <dgm:prSet presAssocID="{1E9774DB-4499-4CF5-B8F5-993C76F087D1}" presName="spaceRect" presStyleCnt="0"/>
      <dgm:spPr/>
    </dgm:pt>
    <dgm:pt modelId="{AE41AE78-E316-4F54-883A-64BFB9F1469C}" type="pres">
      <dgm:prSet presAssocID="{1E9774DB-4499-4CF5-B8F5-993C76F087D1}" presName="parTx" presStyleLbl="revTx" presStyleIdx="1" presStyleCnt="3">
        <dgm:presLayoutVars>
          <dgm:chMax val="0"/>
          <dgm:chPref val="0"/>
        </dgm:presLayoutVars>
      </dgm:prSet>
      <dgm:spPr/>
    </dgm:pt>
    <dgm:pt modelId="{B0BAD835-3BA0-4764-A41E-B6D636969277}" type="pres">
      <dgm:prSet presAssocID="{F9938EA2-5D5B-4359-97B6-C6EA1E5B0242}" presName="sibTrans" presStyleCnt="0"/>
      <dgm:spPr/>
    </dgm:pt>
    <dgm:pt modelId="{218D184D-7211-4790-93E0-189E460FFD7E}" type="pres">
      <dgm:prSet presAssocID="{91F6B765-7D6C-42ED-B25D-262D2390B999}" presName="compNode" presStyleCnt="0"/>
      <dgm:spPr/>
    </dgm:pt>
    <dgm:pt modelId="{3A664A0F-337D-46FE-830C-C4B0D8763423}" type="pres">
      <dgm:prSet presAssocID="{91F6B765-7D6C-42ED-B25D-262D2390B999}" presName="bgRect" presStyleLbl="bgShp" presStyleIdx="2" presStyleCnt="3"/>
      <dgm:spPr/>
    </dgm:pt>
    <dgm:pt modelId="{C04E5C0B-20E1-48BF-834F-E3D116B8810A}" type="pres">
      <dgm:prSet presAssocID="{91F6B765-7D6C-42ED-B25D-262D2390B9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7973EDA6-0FF4-49D1-86C5-3145289B3BB4}" type="pres">
      <dgm:prSet presAssocID="{91F6B765-7D6C-42ED-B25D-262D2390B999}" presName="spaceRect" presStyleCnt="0"/>
      <dgm:spPr/>
    </dgm:pt>
    <dgm:pt modelId="{9EFB1920-6F2E-42FB-AED9-BA6C32B3A440}" type="pres">
      <dgm:prSet presAssocID="{91F6B765-7D6C-42ED-B25D-262D2390B999}" presName="parTx" presStyleLbl="revTx" presStyleIdx="2" presStyleCnt="3">
        <dgm:presLayoutVars>
          <dgm:chMax val="0"/>
          <dgm:chPref val="0"/>
        </dgm:presLayoutVars>
      </dgm:prSet>
      <dgm:spPr/>
    </dgm:pt>
  </dgm:ptLst>
  <dgm:cxnLst>
    <dgm:cxn modelId="{119A3716-DF88-47C3-BDAF-8ECE5540D693}" type="presOf" srcId="{E7EC46D2-6B4E-4A8B-9344-4025F85D927E}" destId="{9F9AE2E0-6EB7-4DB9-AC73-84B9AB55D997}" srcOrd="0" destOrd="0" presId="urn:microsoft.com/office/officeart/2018/2/layout/IconVerticalSolidList"/>
    <dgm:cxn modelId="{BF2E2570-59B1-49E6-BD2D-4D9BD37879CD}" srcId="{E7EC46D2-6B4E-4A8B-9344-4025F85D927E}" destId="{1E9774DB-4499-4CF5-B8F5-993C76F087D1}" srcOrd="1" destOrd="0" parTransId="{0A52484C-7FC7-4B96-8E2C-1E44E54529F8}" sibTransId="{F9938EA2-5D5B-4359-97B6-C6EA1E5B0242}"/>
    <dgm:cxn modelId="{3AB43B50-6FB4-4B0F-AB27-ADB16AC22420}" type="presOf" srcId="{22715FFC-4E4F-403E-9BE6-B20DE73563A6}" destId="{5030DC75-D396-4792-9460-3750616A62EE}" srcOrd="0" destOrd="0" presId="urn:microsoft.com/office/officeart/2018/2/layout/IconVerticalSolidList"/>
    <dgm:cxn modelId="{73A46D90-F745-46D1-918E-5CE92C46A41E}" srcId="{E7EC46D2-6B4E-4A8B-9344-4025F85D927E}" destId="{91F6B765-7D6C-42ED-B25D-262D2390B999}" srcOrd="2" destOrd="0" parTransId="{D54A0299-D176-4865-8BA6-73A35AAAB6FD}" sibTransId="{C32780F9-2BA5-49E0-8D80-B3626A8B3FA3}"/>
    <dgm:cxn modelId="{1AF3E89D-57EF-4BDC-BE88-70A242EFBCB7}" type="presOf" srcId="{91F6B765-7D6C-42ED-B25D-262D2390B999}" destId="{9EFB1920-6F2E-42FB-AED9-BA6C32B3A440}" srcOrd="0" destOrd="0" presId="urn:microsoft.com/office/officeart/2018/2/layout/IconVerticalSolidList"/>
    <dgm:cxn modelId="{DA96D1F6-2451-412F-A3FD-CDAE46837669}" type="presOf" srcId="{1E9774DB-4499-4CF5-B8F5-993C76F087D1}" destId="{AE41AE78-E316-4F54-883A-64BFB9F1469C}" srcOrd="0" destOrd="0" presId="urn:microsoft.com/office/officeart/2018/2/layout/IconVerticalSolidList"/>
    <dgm:cxn modelId="{513635FB-776B-4977-AAA7-57CC9B039C4F}" srcId="{E7EC46D2-6B4E-4A8B-9344-4025F85D927E}" destId="{22715FFC-4E4F-403E-9BE6-B20DE73563A6}" srcOrd="0" destOrd="0" parTransId="{14128DEA-7569-4351-A80A-CF355EC49DC3}" sibTransId="{ED54C00C-1627-4C9E-AD90-6FFD91CEB5AE}"/>
    <dgm:cxn modelId="{AC9EA5B6-2F59-4C6C-B5C1-88C71A9EDF3C}" type="presParOf" srcId="{9F9AE2E0-6EB7-4DB9-AC73-84B9AB55D997}" destId="{B9586C82-6AA8-43B9-A451-8FF078E90122}" srcOrd="0" destOrd="0" presId="urn:microsoft.com/office/officeart/2018/2/layout/IconVerticalSolidList"/>
    <dgm:cxn modelId="{DA1E5748-3940-4097-814A-03A7C61EDD9E}" type="presParOf" srcId="{B9586C82-6AA8-43B9-A451-8FF078E90122}" destId="{BBBA11F5-06A4-4468-9DEE-9C7643B5C80E}" srcOrd="0" destOrd="0" presId="urn:microsoft.com/office/officeart/2018/2/layout/IconVerticalSolidList"/>
    <dgm:cxn modelId="{6D1402F3-C572-41FC-9001-ECFA0D49D519}" type="presParOf" srcId="{B9586C82-6AA8-43B9-A451-8FF078E90122}" destId="{BC40FA63-7102-4E89-BC54-BB7591A03358}" srcOrd="1" destOrd="0" presId="urn:microsoft.com/office/officeart/2018/2/layout/IconVerticalSolidList"/>
    <dgm:cxn modelId="{A9EA9E4D-4AE1-432C-A1EB-DF4D50B77472}" type="presParOf" srcId="{B9586C82-6AA8-43B9-A451-8FF078E90122}" destId="{86FEF2FD-0000-4DF4-BC3D-4E8ACCA6A4F6}" srcOrd="2" destOrd="0" presId="urn:microsoft.com/office/officeart/2018/2/layout/IconVerticalSolidList"/>
    <dgm:cxn modelId="{0B6C047C-1E97-4A9F-9304-0EA6BBE0EE7E}" type="presParOf" srcId="{B9586C82-6AA8-43B9-A451-8FF078E90122}" destId="{5030DC75-D396-4792-9460-3750616A62EE}" srcOrd="3" destOrd="0" presId="urn:microsoft.com/office/officeart/2018/2/layout/IconVerticalSolidList"/>
    <dgm:cxn modelId="{C91BA15A-1F69-4939-AA43-AF37E0F5E398}" type="presParOf" srcId="{9F9AE2E0-6EB7-4DB9-AC73-84B9AB55D997}" destId="{9C240C60-768D-47B1-B85F-1B0CF339F254}" srcOrd="1" destOrd="0" presId="urn:microsoft.com/office/officeart/2018/2/layout/IconVerticalSolidList"/>
    <dgm:cxn modelId="{D2BD14B6-4202-476A-8C2D-472DEA5C5448}" type="presParOf" srcId="{9F9AE2E0-6EB7-4DB9-AC73-84B9AB55D997}" destId="{CABB601B-CDA1-4817-87B9-8115D39EBE58}" srcOrd="2" destOrd="0" presId="urn:microsoft.com/office/officeart/2018/2/layout/IconVerticalSolidList"/>
    <dgm:cxn modelId="{C8808A9F-B70D-4D83-A998-C76A4020D8AA}" type="presParOf" srcId="{CABB601B-CDA1-4817-87B9-8115D39EBE58}" destId="{D75B10D7-49FE-4ABC-972F-8A569C3EF837}" srcOrd="0" destOrd="0" presId="urn:microsoft.com/office/officeart/2018/2/layout/IconVerticalSolidList"/>
    <dgm:cxn modelId="{A7655ADF-C2CF-4800-B003-17F6681E94AE}" type="presParOf" srcId="{CABB601B-CDA1-4817-87B9-8115D39EBE58}" destId="{D6290676-6F7F-4628-A8C4-3F6A3C701EF8}" srcOrd="1" destOrd="0" presId="urn:microsoft.com/office/officeart/2018/2/layout/IconVerticalSolidList"/>
    <dgm:cxn modelId="{8149C858-6CD5-4C84-840B-8BDC7226C0C4}" type="presParOf" srcId="{CABB601B-CDA1-4817-87B9-8115D39EBE58}" destId="{79795254-A360-42A7-8262-2D479765AE58}" srcOrd="2" destOrd="0" presId="urn:microsoft.com/office/officeart/2018/2/layout/IconVerticalSolidList"/>
    <dgm:cxn modelId="{033CB540-7A85-4FC9-9256-F215BD0F3897}" type="presParOf" srcId="{CABB601B-CDA1-4817-87B9-8115D39EBE58}" destId="{AE41AE78-E316-4F54-883A-64BFB9F1469C}" srcOrd="3" destOrd="0" presId="urn:microsoft.com/office/officeart/2018/2/layout/IconVerticalSolidList"/>
    <dgm:cxn modelId="{9EE81BB7-C944-4716-9F51-F0B647BAC6B6}" type="presParOf" srcId="{9F9AE2E0-6EB7-4DB9-AC73-84B9AB55D997}" destId="{B0BAD835-3BA0-4764-A41E-B6D636969277}" srcOrd="3" destOrd="0" presId="urn:microsoft.com/office/officeart/2018/2/layout/IconVerticalSolidList"/>
    <dgm:cxn modelId="{17700439-0759-4EDD-AA62-C17D0882A8B6}" type="presParOf" srcId="{9F9AE2E0-6EB7-4DB9-AC73-84B9AB55D997}" destId="{218D184D-7211-4790-93E0-189E460FFD7E}" srcOrd="4" destOrd="0" presId="urn:microsoft.com/office/officeart/2018/2/layout/IconVerticalSolidList"/>
    <dgm:cxn modelId="{A9985D47-02D2-40E5-8297-AD49E1A4F34A}" type="presParOf" srcId="{218D184D-7211-4790-93E0-189E460FFD7E}" destId="{3A664A0F-337D-46FE-830C-C4B0D8763423}" srcOrd="0" destOrd="0" presId="urn:microsoft.com/office/officeart/2018/2/layout/IconVerticalSolidList"/>
    <dgm:cxn modelId="{9E6DC51F-8593-420D-BFCF-689A86ECFBC4}" type="presParOf" srcId="{218D184D-7211-4790-93E0-189E460FFD7E}" destId="{C04E5C0B-20E1-48BF-834F-E3D116B8810A}" srcOrd="1" destOrd="0" presId="urn:microsoft.com/office/officeart/2018/2/layout/IconVerticalSolidList"/>
    <dgm:cxn modelId="{AB6CFAE8-0A40-49CE-8363-39EF49E62A0A}" type="presParOf" srcId="{218D184D-7211-4790-93E0-189E460FFD7E}" destId="{7973EDA6-0FF4-49D1-86C5-3145289B3BB4}" srcOrd="2" destOrd="0" presId="urn:microsoft.com/office/officeart/2018/2/layout/IconVerticalSolidList"/>
    <dgm:cxn modelId="{0B4E2824-6207-424C-B811-1FA1FC8AE3EC}" type="presParOf" srcId="{218D184D-7211-4790-93E0-189E460FFD7E}" destId="{9EFB1920-6F2E-42FB-AED9-BA6C32B3A44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F6C030-0BDC-4EEA-AD03-187E9E4EC03A}"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ru-RU"/>
        </a:p>
      </dgm:t>
    </dgm:pt>
    <dgm:pt modelId="{44C3EF8A-5AF0-4FCD-BDE9-FED2E17A1B08}">
      <dgm:prSet phldrT="[Текст]"/>
      <dgm:spPr/>
      <dgm:t>
        <a:bodyPr/>
        <a:lstStyle/>
        <a:p>
          <a:pPr>
            <a:buFont typeface="Arial" panose="020B0604020202020204" pitchFamily="34" charset="0"/>
            <a:buChar char="•"/>
          </a:pPr>
          <a:r>
            <a:rPr lang="en-US" dirty="0"/>
            <a:t>The prototype was created in Figma web application. </a:t>
          </a:r>
          <a:endParaRPr lang="ru-RU" dirty="0"/>
        </a:p>
      </dgm:t>
    </dgm:pt>
    <dgm:pt modelId="{F1693D35-2744-4A43-A730-CAB5BFEDB7AA}" type="parTrans" cxnId="{00E8A9A2-A78A-45BF-9144-4D8440C77586}">
      <dgm:prSet/>
      <dgm:spPr/>
      <dgm:t>
        <a:bodyPr/>
        <a:lstStyle/>
        <a:p>
          <a:endParaRPr lang="ru-RU"/>
        </a:p>
      </dgm:t>
    </dgm:pt>
    <dgm:pt modelId="{0B37E448-386D-4663-89AE-A49A2821C194}" type="sibTrans" cxnId="{00E8A9A2-A78A-45BF-9144-4D8440C77586}">
      <dgm:prSet/>
      <dgm:spPr/>
      <dgm:t>
        <a:bodyPr/>
        <a:lstStyle/>
        <a:p>
          <a:endParaRPr lang="ru-RU"/>
        </a:p>
      </dgm:t>
    </dgm:pt>
    <dgm:pt modelId="{A59A1521-016A-4432-BEBA-7AF0D8F6E7F4}">
      <dgm:prSet phldrT="[Текст]"/>
      <dgm:spPr/>
      <dgm:t>
        <a:bodyPr/>
        <a:lstStyle/>
        <a:p>
          <a:pPr>
            <a:buFont typeface="Arial" panose="020B0604020202020204" pitchFamily="34" charset="0"/>
            <a:buChar char="•"/>
          </a:pPr>
          <a:r>
            <a:rPr lang="en-US" dirty="0"/>
            <a:t>It is important to create a prototype because it allows to plan future look of application, which will show charts with real data.</a:t>
          </a:r>
          <a:endParaRPr lang="ru-RU" dirty="0"/>
        </a:p>
      </dgm:t>
    </dgm:pt>
    <dgm:pt modelId="{68A4BFFE-E76F-4E5A-9655-260FD27A4895}" type="parTrans" cxnId="{5BC6FD7E-1C71-4E5C-9B1A-006A3EF6644A}">
      <dgm:prSet/>
      <dgm:spPr/>
      <dgm:t>
        <a:bodyPr/>
        <a:lstStyle/>
        <a:p>
          <a:endParaRPr lang="ru-RU"/>
        </a:p>
      </dgm:t>
    </dgm:pt>
    <dgm:pt modelId="{5FB8DDD7-6164-4513-9B24-C569881A9232}" type="sibTrans" cxnId="{5BC6FD7E-1C71-4E5C-9B1A-006A3EF6644A}">
      <dgm:prSet/>
      <dgm:spPr/>
      <dgm:t>
        <a:bodyPr/>
        <a:lstStyle/>
        <a:p>
          <a:endParaRPr lang="ru-RU"/>
        </a:p>
      </dgm:t>
    </dgm:pt>
    <dgm:pt modelId="{F72F7F90-EFA6-4F5F-9738-93DE94DAECF9}">
      <dgm:prSet phldrT="[Текст]"/>
      <dgm:spPr/>
      <dgm:t>
        <a:bodyPr/>
        <a:lstStyle/>
        <a:p>
          <a:pPr>
            <a:buFont typeface="Arial" panose="020B0604020202020204" pitchFamily="34" charset="0"/>
            <a:buChar char="•"/>
          </a:pPr>
          <a:r>
            <a:rPr lang="en-US" dirty="0"/>
            <a:t>Prototype looks like a website, which is what it was expected to look like initially.</a:t>
          </a:r>
          <a:endParaRPr lang="ru-RU" dirty="0"/>
        </a:p>
      </dgm:t>
    </dgm:pt>
    <dgm:pt modelId="{9D964ED9-4217-43CD-ACBD-B433CDE56531}" type="parTrans" cxnId="{97270769-EA66-43B8-AA51-74F6DA88B64C}">
      <dgm:prSet/>
      <dgm:spPr/>
      <dgm:t>
        <a:bodyPr/>
        <a:lstStyle/>
        <a:p>
          <a:endParaRPr lang="ru-RU"/>
        </a:p>
      </dgm:t>
    </dgm:pt>
    <dgm:pt modelId="{72F4823C-2789-4AEB-A906-71C87360FC05}" type="sibTrans" cxnId="{97270769-EA66-43B8-AA51-74F6DA88B64C}">
      <dgm:prSet/>
      <dgm:spPr/>
      <dgm:t>
        <a:bodyPr/>
        <a:lstStyle/>
        <a:p>
          <a:endParaRPr lang="ru-RU"/>
        </a:p>
      </dgm:t>
    </dgm:pt>
    <dgm:pt modelId="{975A9735-8D94-49F7-960D-6722EB1FFCFD}">
      <dgm:prSet phldrT="[Текст]"/>
      <dgm:spPr/>
      <dgm:t>
        <a:bodyPr/>
        <a:lstStyle/>
        <a:p>
          <a:pPr>
            <a:buFont typeface="Arial" panose="020B0604020202020204" pitchFamily="34" charset="0"/>
            <a:buChar char="•"/>
          </a:pPr>
          <a:r>
            <a:rPr lang="en-US" dirty="0"/>
            <a:t>At the start, I prepared different version of the prototype, but after getting feedback from the project supervisor, I improved it and added crucial graphs and features. Now you can see the final version of it.</a:t>
          </a:r>
          <a:endParaRPr lang="ru-RU" dirty="0"/>
        </a:p>
      </dgm:t>
    </dgm:pt>
    <dgm:pt modelId="{04E8BE63-5BD6-471C-A3B1-32B9368A8B4B}" type="parTrans" cxnId="{1722E6EF-6849-4C63-B254-1C1CE74EBCA5}">
      <dgm:prSet/>
      <dgm:spPr/>
      <dgm:t>
        <a:bodyPr/>
        <a:lstStyle/>
        <a:p>
          <a:endParaRPr lang="ru-RU"/>
        </a:p>
      </dgm:t>
    </dgm:pt>
    <dgm:pt modelId="{CAC858CC-42AA-4B47-B5D4-B1596EDE3432}" type="sibTrans" cxnId="{1722E6EF-6849-4C63-B254-1C1CE74EBCA5}">
      <dgm:prSet/>
      <dgm:spPr/>
      <dgm:t>
        <a:bodyPr/>
        <a:lstStyle/>
        <a:p>
          <a:endParaRPr lang="ru-RU"/>
        </a:p>
      </dgm:t>
    </dgm:pt>
    <dgm:pt modelId="{992E5358-5E3A-4803-9D41-3903A6F7E8E5}">
      <dgm:prSet phldrT="[Текст]"/>
      <dgm:spPr/>
      <dgm:t>
        <a:bodyPr/>
        <a:lstStyle/>
        <a:p>
          <a:pPr>
            <a:buFont typeface="Arial" panose="020B0604020202020204" pitchFamily="34" charset="0"/>
            <a:buChar char="•"/>
          </a:pPr>
          <a:r>
            <a:rPr lang="en-US" dirty="0"/>
            <a:t>The prototype is interactive (it is possible to click on some objects and move between pages).</a:t>
          </a:r>
          <a:endParaRPr lang="ru-RU" dirty="0"/>
        </a:p>
      </dgm:t>
    </dgm:pt>
    <dgm:pt modelId="{B0712BC7-2C28-4852-AD72-D9B99EFAAB69}" type="parTrans" cxnId="{DFFEB6DD-1B47-4DF5-999F-94D8B1DF334E}">
      <dgm:prSet/>
      <dgm:spPr/>
      <dgm:t>
        <a:bodyPr/>
        <a:lstStyle/>
        <a:p>
          <a:endParaRPr lang="ru-RU"/>
        </a:p>
      </dgm:t>
    </dgm:pt>
    <dgm:pt modelId="{1E1584D3-0A9A-4F87-B4A8-8BBD5B774D3A}" type="sibTrans" cxnId="{DFFEB6DD-1B47-4DF5-999F-94D8B1DF334E}">
      <dgm:prSet/>
      <dgm:spPr/>
      <dgm:t>
        <a:bodyPr/>
        <a:lstStyle/>
        <a:p>
          <a:endParaRPr lang="ru-RU"/>
        </a:p>
      </dgm:t>
    </dgm:pt>
    <dgm:pt modelId="{1A85B065-F9F0-498B-B6A7-9A7CA7E901E5}" type="pres">
      <dgm:prSet presAssocID="{FFF6C030-0BDC-4EEA-AD03-187E9E4EC03A}" presName="Name0" presStyleCnt="0">
        <dgm:presLayoutVars>
          <dgm:chMax val="7"/>
          <dgm:chPref val="7"/>
          <dgm:dir/>
        </dgm:presLayoutVars>
      </dgm:prSet>
      <dgm:spPr/>
    </dgm:pt>
    <dgm:pt modelId="{91BE4AA6-EA27-413A-8F37-6CE9AF5ED47E}" type="pres">
      <dgm:prSet presAssocID="{FFF6C030-0BDC-4EEA-AD03-187E9E4EC03A}" presName="Name1" presStyleCnt="0"/>
      <dgm:spPr/>
    </dgm:pt>
    <dgm:pt modelId="{157625DA-2E04-45D2-8123-344B0951C052}" type="pres">
      <dgm:prSet presAssocID="{FFF6C030-0BDC-4EEA-AD03-187E9E4EC03A}" presName="cycle" presStyleCnt="0"/>
      <dgm:spPr/>
    </dgm:pt>
    <dgm:pt modelId="{CA0D9016-CF92-4C4C-9D9A-97ED5D2585D0}" type="pres">
      <dgm:prSet presAssocID="{FFF6C030-0BDC-4EEA-AD03-187E9E4EC03A}" presName="srcNode" presStyleLbl="node1" presStyleIdx="0" presStyleCnt="5"/>
      <dgm:spPr/>
    </dgm:pt>
    <dgm:pt modelId="{51319305-2F09-4B61-963A-0A5DC1D6F4D8}" type="pres">
      <dgm:prSet presAssocID="{FFF6C030-0BDC-4EEA-AD03-187E9E4EC03A}" presName="conn" presStyleLbl="parChTrans1D2" presStyleIdx="0" presStyleCnt="1"/>
      <dgm:spPr/>
    </dgm:pt>
    <dgm:pt modelId="{EA0921D4-D126-4982-AB34-0E8F009B1CD4}" type="pres">
      <dgm:prSet presAssocID="{FFF6C030-0BDC-4EEA-AD03-187E9E4EC03A}" presName="extraNode" presStyleLbl="node1" presStyleIdx="0" presStyleCnt="5"/>
      <dgm:spPr/>
    </dgm:pt>
    <dgm:pt modelId="{151E348B-5ADB-49B4-8575-EEC1B4B31CD2}" type="pres">
      <dgm:prSet presAssocID="{FFF6C030-0BDC-4EEA-AD03-187E9E4EC03A}" presName="dstNode" presStyleLbl="node1" presStyleIdx="0" presStyleCnt="5"/>
      <dgm:spPr/>
    </dgm:pt>
    <dgm:pt modelId="{02D6D432-7543-43FD-9CB9-22EE0B7BBEB1}" type="pres">
      <dgm:prSet presAssocID="{44C3EF8A-5AF0-4FCD-BDE9-FED2E17A1B08}" presName="text_1" presStyleLbl="node1" presStyleIdx="0" presStyleCnt="5">
        <dgm:presLayoutVars>
          <dgm:bulletEnabled val="1"/>
        </dgm:presLayoutVars>
      </dgm:prSet>
      <dgm:spPr/>
    </dgm:pt>
    <dgm:pt modelId="{789749B5-C4C3-4CE3-9D75-880B6465DFAE}" type="pres">
      <dgm:prSet presAssocID="{44C3EF8A-5AF0-4FCD-BDE9-FED2E17A1B08}" presName="accent_1" presStyleCnt="0"/>
      <dgm:spPr/>
    </dgm:pt>
    <dgm:pt modelId="{D3377472-BC38-4287-871F-A53AD81AEE42}" type="pres">
      <dgm:prSet presAssocID="{44C3EF8A-5AF0-4FCD-BDE9-FED2E17A1B08}" presName="accentRepeatNode" presStyleLbl="solidFgAcc1" presStyleIdx="0" presStyleCnt="5"/>
      <dgm:spPr/>
    </dgm:pt>
    <dgm:pt modelId="{59C20040-37C0-4AAF-A171-71B8468BF1A6}" type="pres">
      <dgm:prSet presAssocID="{A59A1521-016A-4432-BEBA-7AF0D8F6E7F4}" presName="text_2" presStyleLbl="node1" presStyleIdx="1" presStyleCnt="5">
        <dgm:presLayoutVars>
          <dgm:bulletEnabled val="1"/>
        </dgm:presLayoutVars>
      </dgm:prSet>
      <dgm:spPr/>
    </dgm:pt>
    <dgm:pt modelId="{9B473BFB-9CD8-48EA-B5E4-9C10BD1643CF}" type="pres">
      <dgm:prSet presAssocID="{A59A1521-016A-4432-BEBA-7AF0D8F6E7F4}" presName="accent_2" presStyleCnt="0"/>
      <dgm:spPr/>
    </dgm:pt>
    <dgm:pt modelId="{03C251A1-8BF7-4A26-80B5-164F331DAC23}" type="pres">
      <dgm:prSet presAssocID="{A59A1521-016A-4432-BEBA-7AF0D8F6E7F4}" presName="accentRepeatNode" presStyleLbl="solidFgAcc1" presStyleIdx="1" presStyleCnt="5"/>
      <dgm:spPr/>
    </dgm:pt>
    <dgm:pt modelId="{313B90A1-9257-4AC6-AF69-732624BC8FD5}" type="pres">
      <dgm:prSet presAssocID="{F72F7F90-EFA6-4F5F-9738-93DE94DAECF9}" presName="text_3" presStyleLbl="node1" presStyleIdx="2" presStyleCnt="5">
        <dgm:presLayoutVars>
          <dgm:bulletEnabled val="1"/>
        </dgm:presLayoutVars>
      </dgm:prSet>
      <dgm:spPr/>
    </dgm:pt>
    <dgm:pt modelId="{ADC4EB57-8C9D-4E65-8C4A-F940E0C4A2C1}" type="pres">
      <dgm:prSet presAssocID="{F72F7F90-EFA6-4F5F-9738-93DE94DAECF9}" presName="accent_3" presStyleCnt="0"/>
      <dgm:spPr/>
    </dgm:pt>
    <dgm:pt modelId="{05C11AE1-11CC-47B5-87E8-6F82E6B3FCDC}" type="pres">
      <dgm:prSet presAssocID="{F72F7F90-EFA6-4F5F-9738-93DE94DAECF9}" presName="accentRepeatNode" presStyleLbl="solidFgAcc1" presStyleIdx="2" presStyleCnt="5"/>
      <dgm:spPr/>
    </dgm:pt>
    <dgm:pt modelId="{A6BAD75F-9AB9-4E0C-ADDA-FFA7304CB689}" type="pres">
      <dgm:prSet presAssocID="{975A9735-8D94-49F7-960D-6722EB1FFCFD}" presName="text_4" presStyleLbl="node1" presStyleIdx="3" presStyleCnt="5">
        <dgm:presLayoutVars>
          <dgm:bulletEnabled val="1"/>
        </dgm:presLayoutVars>
      </dgm:prSet>
      <dgm:spPr/>
    </dgm:pt>
    <dgm:pt modelId="{88CB344E-59E1-4A48-9289-D2C9AFBE75FB}" type="pres">
      <dgm:prSet presAssocID="{975A9735-8D94-49F7-960D-6722EB1FFCFD}" presName="accent_4" presStyleCnt="0"/>
      <dgm:spPr/>
    </dgm:pt>
    <dgm:pt modelId="{0288C3C1-7B43-47B3-9FE2-93652F47ABBD}" type="pres">
      <dgm:prSet presAssocID="{975A9735-8D94-49F7-960D-6722EB1FFCFD}" presName="accentRepeatNode" presStyleLbl="solidFgAcc1" presStyleIdx="3" presStyleCnt="5"/>
      <dgm:spPr/>
    </dgm:pt>
    <dgm:pt modelId="{9D419A5D-B33C-4D61-BAB2-074276EBE0B7}" type="pres">
      <dgm:prSet presAssocID="{992E5358-5E3A-4803-9D41-3903A6F7E8E5}" presName="text_5" presStyleLbl="node1" presStyleIdx="4" presStyleCnt="5">
        <dgm:presLayoutVars>
          <dgm:bulletEnabled val="1"/>
        </dgm:presLayoutVars>
      </dgm:prSet>
      <dgm:spPr/>
    </dgm:pt>
    <dgm:pt modelId="{EBAE97CA-8276-4AA4-BFC8-739CF2FD3BF4}" type="pres">
      <dgm:prSet presAssocID="{992E5358-5E3A-4803-9D41-3903A6F7E8E5}" presName="accent_5" presStyleCnt="0"/>
      <dgm:spPr/>
    </dgm:pt>
    <dgm:pt modelId="{2E72F3A3-2255-4CE6-B92C-AFFE9DBC6FD7}" type="pres">
      <dgm:prSet presAssocID="{992E5358-5E3A-4803-9D41-3903A6F7E8E5}" presName="accentRepeatNode" presStyleLbl="solidFgAcc1" presStyleIdx="4" presStyleCnt="5"/>
      <dgm:spPr/>
    </dgm:pt>
  </dgm:ptLst>
  <dgm:cxnLst>
    <dgm:cxn modelId="{54BE3C08-27ED-47D7-ABE5-F3A815FD4DFD}" type="presOf" srcId="{975A9735-8D94-49F7-960D-6722EB1FFCFD}" destId="{A6BAD75F-9AB9-4E0C-ADDA-FFA7304CB689}" srcOrd="0" destOrd="0" presId="urn:microsoft.com/office/officeart/2008/layout/VerticalCurvedList"/>
    <dgm:cxn modelId="{5558663A-12E7-4D7D-9CB4-03B8004A8F5D}" type="presOf" srcId="{0B37E448-386D-4663-89AE-A49A2821C194}" destId="{51319305-2F09-4B61-963A-0A5DC1D6F4D8}" srcOrd="0" destOrd="0" presId="urn:microsoft.com/office/officeart/2008/layout/VerticalCurvedList"/>
    <dgm:cxn modelId="{D28E7864-D1A7-42EB-A59F-3E5CBA89791D}" type="presOf" srcId="{FFF6C030-0BDC-4EEA-AD03-187E9E4EC03A}" destId="{1A85B065-F9F0-498B-B6A7-9A7CA7E901E5}" srcOrd="0" destOrd="0" presId="urn:microsoft.com/office/officeart/2008/layout/VerticalCurvedList"/>
    <dgm:cxn modelId="{97270769-EA66-43B8-AA51-74F6DA88B64C}" srcId="{FFF6C030-0BDC-4EEA-AD03-187E9E4EC03A}" destId="{F72F7F90-EFA6-4F5F-9738-93DE94DAECF9}" srcOrd="2" destOrd="0" parTransId="{9D964ED9-4217-43CD-ACBD-B433CDE56531}" sibTransId="{72F4823C-2789-4AEB-A906-71C87360FC05}"/>
    <dgm:cxn modelId="{09EEB977-6AD7-4465-98DC-CE8EB39AE6D3}" type="presOf" srcId="{A59A1521-016A-4432-BEBA-7AF0D8F6E7F4}" destId="{59C20040-37C0-4AAF-A171-71B8468BF1A6}" srcOrd="0" destOrd="0" presId="urn:microsoft.com/office/officeart/2008/layout/VerticalCurvedList"/>
    <dgm:cxn modelId="{5BC6FD7E-1C71-4E5C-9B1A-006A3EF6644A}" srcId="{FFF6C030-0BDC-4EEA-AD03-187E9E4EC03A}" destId="{A59A1521-016A-4432-BEBA-7AF0D8F6E7F4}" srcOrd="1" destOrd="0" parTransId="{68A4BFFE-E76F-4E5A-9655-260FD27A4895}" sibTransId="{5FB8DDD7-6164-4513-9B24-C569881A9232}"/>
    <dgm:cxn modelId="{00E8A9A2-A78A-45BF-9144-4D8440C77586}" srcId="{FFF6C030-0BDC-4EEA-AD03-187E9E4EC03A}" destId="{44C3EF8A-5AF0-4FCD-BDE9-FED2E17A1B08}" srcOrd="0" destOrd="0" parTransId="{F1693D35-2744-4A43-A730-CAB5BFEDB7AA}" sibTransId="{0B37E448-386D-4663-89AE-A49A2821C194}"/>
    <dgm:cxn modelId="{1B54AEA3-21D8-4B44-B813-FB4226D16D0F}" type="presOf" srcId="{992E5358-5E3A-4803-9D41-3903A6F7E8E5}" destId="{9D419A5D-B33C-4D61-BAB2-074276EBE0B7}" srcOrd="0" destOrd="0" presId="urn:microsoft.com/office/officeart/2008/layout/VerticalCurvedList"/>
    <dgm:cxn modelId="{69CA65BB-A437-4D87-AA6D-31936AAECE50}" type="presOf" srcId="{F72F7F90-EFA6-4F5F-9738-93DE94DAECF9}" destId="{313B90A1-9257-4AC6-AF69-732624BC8FD5}" srcOrd="0" destOrd="0" presId="urn:microsoft.com/office/officeart/2008/layout/VerticalCurvedList"/>
    <dgm:cxn modelId="{DFFEB6DD-1B47-4DF5-999F-94D8B1DF334E}" srcId="{FFF6C030-0BDC-4EEA-AD03-187E9E4EC03A}" destId="{992E5358-5E3A-4803-9D41-3903A6F7E8E5}" srcOrd="4" destOrd="0" parTransId="{B0712BC7-2C28-4852-AD72-D9B99EFAAB69}" sibTransId="{1E1584D3-0A9A-4F87-B4A8-8BBD5B774D3A}"/>
    <dgm:cxn modelId="{021824EC-9EB2-4CC2-9D7E-96AB717BB9A5}" type="presOf" srcId="{44C3EF8A-5AF0-4FCD-BDE9-FED2E17A1B08}" destId="{02D6D432-7543-43FD-9CB9-22EE0B7BBEB1}" srcOrd="0" destOrd="0" presId="urn:microsoft.com/office/officeart/2008/layout/VerticalCurvedList"/>
    <dgm:cxn modelId="{1722E6EF-6849-4C63-B254-1C1CE74EBCA5}" srcId="{FFF6C030-0BDC-4EEA-AD03-187E9E4EC03A}" destId="{975A9735-8D94-49F7-960D-6722EB1FFCFD}" srcOrd="3" destOrd="0" parTransId="{04E8BE63-5BD6-471C-A3B1-32B9368A8B4B}" sibTransId="{CAC858CC-42AA-4B47-B5D4-B1596EDE3432}"/>
    <dgm:cxn modelId="{9C347524-B4B0-4488-A299-EBC202D8C72F}" type="presParOf" srcId="{1A85B065-F9F0-498B-B6A7-9A7CA7E901E5}" destId="{91BE4AA6-EA27-413A-8F37-6CE9AF5ED47E}" srcOrd="0" destOrd="0" presId="urn:microsoft.com/office/officeart/2008/layout/VerticalCurvedList"/>
    <dgm:cxn modelId="{FC32CBE1-FF38-432B-8DDC-9EE5D2C3B215}" type="presParOf" srcId="{91BE4AA6-EA27-413A-8F37-6CE9AF5ED47E}" destId="{157625DA-2E04-45D2-8123-344B0951C052}" srcOrd="0" destOrd="0" presId="urn:microsoft.com/office/officeart/2008/layout/VerticalCurvedList"/>
    <dgm:cxn modelId="{6B71B3D0-8DA2-4BFF-AB46-FC3E2D96C246}" type="presParOf" srcId="{157625DA-2E04-45D2-8123-344B0951C052}" destId="{CA0D9016-CF92-4C4C-9D9A-97ED5D2585D0}" srcOrd="0" destOrd="0" presId="urn:microsoft.com/office/officeart/2008/layout/VerticalCurvedList"/>
    <dgm:cxn modelId="{5860B859-6A92-4B4F-8B41-17EEC8B89E5F}" type="presParOf" srcId="{157625DA-2E04-45D2-8123-344B0951C052}" destId="{51319305-2F09-4B61-963A-0A5DC1D6F4D8}" srcOrd="1" destOrd="0" presId="urn:microsoft.com/office/officeart/2008/layout/VerticalCurvedList"/>
    <dgm:cxn modelId="{A8D03EBB-E649-4CC0-846E-153F1AA06CF6}" type="presParOf" srcId="{157625DA-2E04-45D2-8123-344B0951C052}" destId="{EA0921D4-D126-4982-AB34-0E8F009B1CD4}" srcOrd="2" destOrd="0" presId="urn:microsoft.com/office/officeart/2008/layout/VerticalCurvedList"/>
    <dgm:cxn modelId="{67909D84-E29C-4923-9F3F-D0123281A13F}" type="presParOf" srcId="{157625DA-2E04-45D2-8123-344B0951C052}" destId="{151E348B-5ADB-49B4-8575-EEC1B4B31CD2}" srcOrd="3" destOrd="0" presId="urn:microsoft.com/office/officeart/2008/layout/VerticalCurvedList"/>
    <dgm:cxn modelId="{595A21DA-257A-4085-AECF-F8073045BFE8}" type="presParOf" srcId="{91BE4AA6-EA27-413A-8F37-6CE9AF5ED47E}" destId="{02D6D432-7543-43FD-9CB9-22EE0B7BBEB1}" srcOrd="1" destOrd="0" presId="urn:microsoft.com/office/officeart/2008/layout/VerticalCurvedList"/>
    <dgm:cxn modelId="{7E5785B6-8297-4A57-810A-8CCEA0A063A5}" type="presParOf" srcId="{91BE4AA6-EA27-413A-8F37-6CE9AF5ED47E}" destId="{789749B5-C4C3-4CE3-9D75-880B6465DFAE}" srcOrd="2" destOrd="0" presId="urn:microsoft.com/office/officeart/2008/layout/VerticalCurvedList"/>
    <dgm:cxn modelId="{6F032BC2-96F1-49CF-BA14-A98EB937D288}" type="presParOf" srcId="{789749B5-C4C3-4CE3-9D75-880B6465DFAE}" destId="{D3377472-BC38-4287-871F-A53AD81AEE42}" srcOrd="0" destOrd="0" presId="urn:microsoft.com/office/officeart/2008/layout/VerticalCurvedList"/>
    <dgm:cxn modelId="{878A4A63-F8F5-4DE7-BD1C-F3EE85BCD2AF}" type="presParOf" srcId="{91BE4AA6-EA27-413A-8F37-6CE9AF5ED47E}" destId="{59C20040-37C0-4AAF-A171-71B8468BF1A6}" srcOrd="3" destOrd="0" presId="urn:microsoft.com/office/officeart/2008/layout/VerticalCurvedList"/>
    <dgm:cxn modelId="{98867056-2C71-4663-B14D-8E76B9D222A9}" type="presParOf" srcId="{91BE4AA6-EA27-413A-8F37-6CE9AF5ED47E}" destId="{9B473BFB-9CD8-48EA-B5E4-9C10BD1643CF}" srcOrd="4" destOrd="0" presId="urn:microsoft.com/office/officeart/2008/layout/VerticalCurvedList"/>
    <dgm:cxn modelId="{31BA5C77-0C91-46ED-8E8B-ECD26F3873E1}" type="presParOf" srcId="{9B473BFB-9CD8-48EA-B5E4-9C10BD1643CF}" destId="{03C251A1-8BF7-4A26-80B5-164F331DAC23}" srcOrd="0" destOrd="0" presId="urn:microsoft.com/office/officeart/2008/layout/VerticalCurvedList"/>
    <dgm:cxn modelId="{BDD67FF7-E3BF-4AEB-AF7F-D6FC7C19C123}" type="presParOf" srcId="{91BE4AA6-EA27-413A-8F37-6CE9AF5ED47E}" destId="{313B90A1-9257-4AC6-AF69-732624BC8FD5}" srcOrd="5" destOrd="0" presId="urn:microsoft.com/office/officeart/2008/layout/VerticalCurvedList"/>
    <dgm:cxn modelId="{C881A987-B72A-4796-ADD4-FDBE21487297}" type="presParOf" srcId="{91BE4AA6-EA27-413A-8F37-6CE9AF5ED47E}" destId="{ADC4EB57-8C9D-4E65-8C4A-F940E0C4A2C1}" srcOrd="6" destOrd="0" presId="urn:microsoft.com/office/officeart/2008/layout/VerticalCurvedList"/>
    <dgm:cxn modelId="{92E23093-6C76-4349-B853-91438D6275C5}" type="presParOf" srcId="{ADC4EB57-8C9D-4E65-8C4A-F940E0C4A2C1}" destId="{05C11AE1-11CC-47B5-87E8-6F82E6B3FCDC}" srcOrd="0" destOrd="0" presId="urn:microsoft.com/office/officeart/2008/layout/VerticalCurvedList"/>
    <dgm:cxn modelId="{30426996-980F-4B26-9F65-BDFFF57C538D}" type="presParOf" srcId="{91BE4AA6-EA27-413A-8F37-6CE9AF5ED47E}" destId="{A6BAD75F-9AB9-4E0C-ADDA-FFA7304CB689}" srcOrd="7" destOrd="0" presId="urn:microsoft.com/office/officeart/2008/layout/VerticalCurvedList"/>
    <dgm:cxn modelId="{B1FFD711-6D75-4022-86CF-12975701FB12}" type="presParOf" srcId="{91BE4AA6-EA27-413A-8F37-6CE9AF5ED47E}" destId="{88CB344E-59E1-4A48-9289-D2C9AFBE75FB}" srcOrd="8" destOrd="0" presId="urn:microsoft.com/office/officeart/2008/layout/VerticalCurvedList"/>
    <dgm:cxn modelId="{5F74FC80-A39D-4B18-AC8F-CF1A41FF9C38}" type="presParOf" srcId="{88CB344E-59E1-4A48-9289-D2C9AFBE75FB}" destId="{0288C3C1-7B43-47B3-9FE2-93652F47ABBD}" srcOrd="0" destOrd="0" presId="urn:microsoft.com/office/officeart/2008/layout/VerticalCurvedList"/>
    <dgm:cxn modelId="{CD6A05AB-55DD-4E63-8BBC-03ADAF6EB31D}" type="presParOf" srcId="{91BE4AA6-EA27-413A-8F37-6CE9AF5ED47E}" destId="{9D419A5D-B33C-4D61-BAB2-074276EBE0B7}" srcOrd="9" destOrd="0" presId="urn:microsoft.com/office/officeart/2008/layout/VerticalCurvedList"/>
    <dgm:cxn modelId="{DB9F928E-320C-49BE-8981-5985CFFC7B95}" type="presParOf" srcId="{91BE4AA6-EA27-413A-8F37-6CE9AF5ED47E}" destId="{EBAE97CA-8276-4AA4-BFC8-739CF2FD3BF4}" srcOrd="10" destOrd="0" presId="urn:microsoft.com/office/officeart/2008/layout/VerticalCurvedList"/>
    <dgm:cxn modelId="{50B1A84F-8E03-4900-869D-ABBACFA6D156}" type="presParOf" srcId="{EBAE97CA-8276-4AA4-BFC8-739CF2FD3BF4}" destId="{2E72F3A3-2255-4CE6-B92C-AFFE9DBC6FD7}"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4362881-13C1-4F6E-92DE-B5BB68ED8C7F}"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en-US"/>
        </a:p>
      </dgm:t>
    </dgm:pt>
    <dgm:pt modelId="{D52CD343-272A-4FC9-97F5-7D1F84D60290}">
      <dgm:prSet/>
      <dgm:spPr/>
      <dgm:t>
        <a:bodyPr/>
        <a:lstStyle/>
        <a:p>
          <a:r>
            <a:rPr lang="en-US" b="0" i="0" dirty="0"/>
            <a:t>The data, which come to me from my groupmates, is not completely ready to be visualized.</a:t>
          </a:r>
          <a:endParaRPr lang="en-US" dirty="0"/>
        </a:p>
      </dgm:t>
    </dgm:pt>
    <dgm:pt modelId="{9235CB8B-FC3E-4AEF-94C3-47EF572A6A27}" type="parTrans" cxnId="{6B230C59-5460-42BC-95B1-C3C6DAD2C5F3}">
      <dgm:prSet/>
      <dgm:spPr/>
      <dgm:t>
        <a:bodyPr/>
        <a:lstStyle/>
        <a:p>
          <a:endParaRPr lang="en-US"/>
        </a:p>
      </dgm:t>
    </dgm:pt>
    <dgm:pt modelId="{0013D2F6-E97C-4FC0-96E2-DD477CFA7DE2}" type="sibTrans" cxnId="{6B230C59-5460-42BC-95B1-C3C6DAD2C5F3}">
      <dgm:prSet/>
      <dgm:spPr/>
      <dgm:t>
        <a:bodyPr/>
        <a:lstStyle/>
        <a:p>
          <a:endParaRPr lang="en-US"/>
        </a:p>
      </dgm:t>
    </dgm:pt>
    <dgm:pt modelId="{5A7D6CD7-9028-48C2-9826-526F18DA8FC5}">
      <dgm:prSet/>
      <dgm:spPr/>
      <dgm:t>
        <a:bodyPr/>
        <a:lstStyle/>
        <a:p>
          <a:r>
            <a:rPr lang="en-US" b="0" i="0" dirty="0"/>
            <a:t>In order to prepare the data, I do:</a:t>
          </a:r>
          <a:endParaRPr lang="en-US" dirty="0"/>
        </a:p>
      </dgm:t>
    </dgm:pt>
    <dgm:pt modelId="{B3C8311D-EFEA-4D64-8C80-8C8E90F39333}" type="parTrans" cxnId="{34756994-1CF8-4067-8B69-A52506B03B04}">
      <dgm:prSet/>
      <dgm:spPr/>
      <dgm:t>
        <a:bodyPr/>
        <a:lstStyle/>
        <a:p>
          <a:endParaRPr lang="en-US"/>
        </a:p>
      </dgm:t>
    </dgm:pt>
    <dgm:pt modelId="{6EE0DD44-0179-448E-8185-8DDF8E9BC05D}" type="sibTrans" cxnId="{34756994-1CF8-4067-8B69-A52506B03B04}">
      <dgm:prSet/>
      <dgm:spPr/>
      <dgm:t>
        <a:bodyPr/>
        <a:lstStyle/>
        <a:p>
          <a:endParaRPr lang="en-US"/>
        </a:p>
      </dgm:t>
    </dgm:pt>
    <dgm:pt modelId="{62C754F9-9251-4603-BEC8-FA2467E05632}">
      <dgm:prSet/>
      <dgm:spPr/>
      <dgm:t>
        <a:bodyPr/>
        <a:lstStyle/>
        <a:p>
          <a:r>
            <a:rPr lang="en-US" b="0" i="0" dirty="0"/>
            <a:t>Change the date offset into UTC date.</a:t>
          </a:r>
          <a:endParaRPr lang="en-US" dirty="0"/>
        </a:p>
      </dgm:t>
    </dgm:pt>
    <dgm:pt modelId="{1DE6DE3B-A5FB-4FE4-AA59-F99485AB9788}" type="parTrans" cxnId="{66B7DDAF-628A-471E-959F-F81E68B7A88A}">
      <dgm:prSet/>
      <dgm:spPr/>
      <dgm:t>
        <a:bodyPr/>
        <a:lstStyle/>
        <a:p>
          <a:endParaRPr lang="en-US"/>
        </a:p>
      </dgm:t>
    </dgm:pt>
    <dgm:pt modelId="{07E9CE93-CE7C-4236-84A2-56EFC4AA00C5}" type="sibTrans" cxnId="{66B7DDAF-628A-471E-959F-F81E68B7A88A}">
      <dgm:prSet/>
      <dgm:spPr/>
      <dgm:t>
        <a:bodyPr/>
        <a:lstStyle/>
        <a:p>
          <a:endParaRPr lang="en-US"/>
        </a:p>
      </dgm:t>
    </dgm:pt>
    <dgm:pt modelId="{6E47C334-8F4C-4E12-B54E-DF30A94B166A}">
      <dgm:prSet/>
      <dgm:spPr/>
      <dgm:t>
        <a:bodyPr/>
        <a:lstStyle/>
        <a:p>
          <a:r>
            <a:rPr lang="en-US" b="0" i="0" dirty="0"/>
            <a:t>Remove useless columns.</a:t>
          </a:r>
          <a:endParaRPr lang="en-US" dirty="0"/>
        </a:p>
      </dgm:t>
    </dgm:pt>
    <dgm:pt modelId="{4E4BE50E-A67E-4563-9966-E5B61D0CED39}" type="parTrans" cxnId="{BC522CB8-8E15-4FA5-8C77-798917135B95}">
      <dgm:prSet/>
      <dgm:spPr/>
      <dgm:t>
        <a:bodyPr/>
        <a:lstStyle/>
        <a:p>
          <a:endParaRPr lang="en-US"/>
        </a:p>
      </dgm:t>
    </dgm:pt>
    <dgm:pt modelId="{BB682B0E-A2BB-489C-9AA5-0EB27996D3A7}" type="sibTrans" cxnId="{BC522CB8-8E15-4FA5-8C77-798917135B95}">
      <dgm:prSet/>
      <dgm:spPr/>
      <dgm:t>
        <a:bodyPr/>
        <a:lstStyle/>
        <a:p>
          <a:endParaRPr lang="en-US"/>
        </a:p>
      </dgm:t>
    </dgm:pt>
    <dgm:pt modelId="{86559514-A406-4C4A-A87A-AF1ECC0EEBA7}">
      <dgm:prSet/>
      <dgm:spPr/>
      <dgm:t>
        <a:bodyPr/>
        <a:lstStyle/>
        <a:p>
          <a:r>
            <a:rPr lang="en-US" b="0" i="0"/>
            <a:t>Rename columns which have ambiguous name.</a:t>
          </a:r>
          <a:endParaRPr lang="en-US"/>
        </a:p>
      </dgm:t>
    </dgm:pt>
    <dgm:pt modelId="{9B3EDCFC-A877-40CA-8C27-95769A664293}" type="parTrans" cxnId="{0FBA511F-5FCB-436A-BBAC-AABAE0E80273}">
      <dgm:prSet/>
      <dgm:spPr/>
      <dgm:t>
        <a:bodyPr/>
        <a:lstStyle/>
        <a:p>
          <a:endParaRPr lang="en-US"/>
        </a:p>
      </dgm:t>
    </dgm:pt>
    <dgm:pt modelId="{B23EB5AC-7649-4A69-A453-885E9B08D7EA}" type="sibTrans" cxnId="{0FBA511F-5FCB-436A-BBAC-AABAE0E80273}">
      <dgm:prSet/>
      <dgm:spPr/>
      <dgm:t>
        <a:bodyPr/>
        <a:lstStyle/>
        <a:p>
          <a:endParaRPr lang="en-US"/>
        </a:p>
      </dgm:t>
    </dgm:pt>
    <dgm:pt modelId="{83988518-0E81-49B2-AE29-E51ECFB581F1}">
      <dgm:prSet/>
      <dgm:spPr/>
      <dgm:t>
        <a:bodyPr/>
        <a:lstStyle/>
        <a:p>
          <a:r>
            <a:rPr lang="en-US" b="0" i="0"/>
            <a:t>All mentioned work is done through code. The instruments are Python language, </a:t>
          </a:r>
          <a:r>
            <a:rPr lang="en-US" b="0" i="1"/>
            <a:t>pandas</a:t>
          </a:r>
          <a:r>
            <a:rPr lang="en-US" b="0" i="0"/>
            <a:t> and </a:t>
          </a:r>
          <a:r>
            <a:rPr lang="en-US" b="0" i="1"/>
            <a:t>datetime</a:t>
          </a:r>
          <a:r>
            <a:rPr lang="en-US" b="0" i="0"/>
            <a:t> libraries.</a:t>
          </a:r>
          <a:endParaRPr lang="en-US"/>
        </a:p>
      </dgm:t>
    </dgm:pt>
    <dgm:pt modelId="{739758AB-69C2-4A2D-855E-112F118FCD1F}" type="parTrans" cxnId="{5A9FEA94-99D7-4395-A24A-3E667E579C64}">
      <dgm:prSet/>
      <dgm:spPr/>
      <dgm:t>
        <a:bodyPr/>
        <a:lstStyle/>
        <a:p>
          <a:endParaRPr lang="en-US"/>
        </a:p>
      </dgm:t>
    </dgm:pt>
    <dgm:pt modelId="{D9A685E7-9324-4571-91B5-57F20774B38A}" type="sibTrans" cxnId="{5A9FEA94-99D7-4395-A24A-3E667E579C64}">
      <dgm:prSet/>
      <dgm:spPr/>
      <dgm:t>
        <a:bodyPr/>
        <a:lstStyle/>
        <a:p>
          <a:endParaRPr lang="en-US"/>
        </a:p>
      </dgm:t>
    </dgm:pt>
    <dgm:pt modelId="{FE4BB690-6027-49CE-A1B7-7CEF28B6AA1D}" type="pres">
      <dgm:prSet presAssocID="{64362881-13C1-4F6E-92DE-B5BB68ED8C7F}" presName="compositeShape" presStyleCnt="0">
        <dgm:presLayoutVars>
          <dgm:dir/>
          <dgm:resizeHandles/>
        </dgm:presLayoutVars>
      </dgm:prSet>
      <dgm:spPr/>
    </dgm:pt>
    <dgm:pt modelId="{E901235C-9551-4133-B404-36DBD9FFDF17}" type="pres">
      <dgm:prSet presAssocID="{64362881-13C1-4F6E-92DE-B5BB68ED8C7F}" presName="pyramid" presStyleLbl="node1" presStyleIdx="0" presStyleCnt="1"/>
      <dgm:spPr/>
    </dgm:pt>
    <dgm:pt modelId="{D4A29C6B-A28D-4C54-AFEA-8A6459EAA03A}" type="pres">
      <dgm:prSet presAssocID="{64362881-13C1-4F6E-92DE-B5BB68ED8C7F}" presName="theList" presStyleCnt="0"/>
      <dgm:spPr/>
    </dgm:pt>
    <dgm:pt modelId="{D83FAAD9-AC47-45B5-9963-F1722C62942F}" type="pres">
      <dgm:prSet presAssocID="{D52CD343-272A-4FC9-97F5-7D1F84D60290}" presName="aNode" presStyleLbl="fgAcc1" presStyleIdx="0" presStyleCnt="3">
        <dgm:presLayoutVars>
          <dgm:bulletEnabled val="1"/>
        </dgm:presLayoutVars>
      </dgm:prSet>
      <dgm:spPr/>
    </dgm:pt>
    <dgm:pt modelId="{9900A7EE-1FB9-4183-84AA-6985E4EF3BE9}" type="pres">
      <dgm:prSet presAssocID="{D52CD343-272A-4FC9-97F5-7D1F84D60290}" presName="aSpace" presStyleCnt="0"/>
      <dgm:spPr/>
    </dgm:pt>
    <dgm:pt modelId="{54AB4453-5412-4B68-8AFB-11B16A138B38}" type="pres">
      <dgm:prSet presAssocID="{5A7D6CD7-9028-48C2-9826-526F18DA8FC5}" presName="aNode" presStyleLbl="fgAcc1" presStyleIdx="1" presStyleCnt="3">
        <dgm:presLayoutVars>
          <dgm:bulletEnabled val="1"/>
        </dgm:presLayoutVars>
      </dgm:prSet>
      <dgm:spPr/>
    </dgm:pt>
    <dgm:pt modelId="{9CBE2434-5610-4C0F-9B20-7359E24F0F78}" type="pres">
      <dgm:prSet presAssocID="{5A7D6CD7-9028-48C2-9826-526F18DA8FC5}" presName="aSpace" presStyleCnt="0"/>
      <dgm:spPr/>
    </dgm:pt>
    <dgm:pt modelId="{D68081C1-96D7-4F08-9359-2E73633FEF6A}" type="pres">
      <dgm:prSet presAssocID="{83988518-0E81-49B2-AE29-E51ECFB581F1}" presName="aNode" presStyleLbl="fgAcc1" presStyleIdx="2" presStyleCnt="3">
        <dgm:presLayoutVars>
          <dgm:bulletEnabled val="1"/>
        </dgm:presLayoutVars>
      </dgm:prSet>
      <dgm:spPr/>
    </dgm:pt>
    <dgm:pt modelId="{2B7B86FD-2CF1-4803-B048-43D07081B90A}" type="pres">
      <dgm:prSet presAssocID="{83988518-0E81-49B2-AE29-E51ECFB581F1}" presName="aSpace" presStyleCnt="0"/>
      <dgm:spPr/>
    </dgm:pt>
  </dgm:ptLst>
  <dgm:cxnLst>
    <dgm:cxn modelId="{8EA1D217-FD6C-4757-8642-6856DC3207C8}" type="presOf" srcId="{5A7D6CD7-9028-48C2-9826-526F18DA8FC5}" destId="{54AB4453-5412-4B68-8AFB-11B16A138B38}" srcOrd="0" destOrd="0" presId="urn:microsoft.com/office/officeart/2005/8/layout/pyramid2"/>
    <dgm:cxn modelId="{0FBA511F-5FCB-436A-BBAC-AABAE0E80273}" srcId="{5A7D6CD7-9028-48C2-9826-526F18DA8FC5}" destId="{86559514-A406-4C4A-A87A-AF1ECC0EEBA7}" srcOrd="2" destOrd="0" parTransId="{9B3EDCFC-A877-40CA-8C27-95769A664293}" sibTransId="{B23EB5AC-7649-4A69-A453-885E9B08D7EA}"/>
    <dgm:cxn modelId="{EA837C28-10A2-45EB-A103-ED4424FAA4F8}" type="presOf" srcId="{64362881-13C1-4F6E-92DE-B5BB68ED8C7F}" destId="{FE4BB690-6027-49CE-A1B7-7CEF28B6AA1D}" srcOrd="0" destOrd="0" presId="urn:microsoft.com/office/officeart/2005/8/layout/pyramid2"/>
    <dgm:cxn modelId="{7E0EFB39-792D-4B20-AB37-4D449CCD7D9E}" type="presOf" srcId="{6E47C334-8F4C-4E12-B54E-DF30A94B166A}" destId="{54AB4453-5412-4B68-8AFB-11B16A138B38}" srcOrd="0" destOrd="2" presId="urn:microsoft.com/office/officeart/2005/8/layout/pyramid2"/>
    <dgm:cxn modelId="{6B230C59-5460-42BC-95B1-C3C6DAD2C5F3}" srcId="{64362881-13C1-4F6E-92DE-B5BB68ED8C7F}" destId="{D52CD343-272A-4FC9-97F5-7D1F84D60290}" srcOrd="0" destOrd="0" parTransId="{9235CB8B-FC3E-4AEF-94C3-47EF572A6A27}" sibTransId="{0013D2F6-E97C-4FC0-96E2-DD477CFA7DE2}"/>
    <dgm:cxn modelId="{6E962092-5009-4A34-ACA3-19E2CD53FC52}" type="presOf" srcId="{83988518-0E81-49B2-AE29-E51ECFB581F1}" destId="{D68081C1-96D7-4F08-9359-2E73633FEF6A}" srcOrd="0" destOrd="0" presId="urn:microsoft.com/office/officeart/2005/8/layout/pyramid2"/>
    <dgm:cxn modelId="{34756994-1CF8-4067-8B69-A52506B03B04}" srcId="{64362881-13C1-4F6E-92DE-B5BB68ED8C7F}" destId="{5A7D6CD7-9028-48C2-9826-526F18DA8FC5}" srcOrd="1" destOrd="0" parTransId="{B3C8311D-EFEA-4D64-8C80-8C8E90F39333}" sibTransId="{6EE0DD44-0179-448E-8185-8DDF8E9BC05D}"/>
    <dgm:cxn modelId="{5A9FEA94-99D7-4395-A24A-3E667E579C64}" srcId="{64362881-13C1-4F6E-92DE-B5BB68ED8C7F}" destId="{83988518-0E81-49B2-AE29-E51ECFB581F1}" srcOrd="2" destOrd="0" parTransId="{739758AB-69C2-4A2D-855E-112F118FCD1F}" sibTransId="{D9A685E7-9324-4571-91B5-57F20774B38A}"/>
    <dgm:cxn modelId="{66B7DDAF-628A-471E-959F-F81E68B7A88A}" srcId="{5A7D6CD7-9028-48C2-9826-526F18DA8FC5}" destId="{62C754F9-9251-4603-BEC8-FA2467E05632}" srcOrd="0" destOrd="0" parTransId="{1DE6DE3B-A5FB-4FE4-AA59-F99485AB9788}" sibTransId="{07E9CE93-CE7C-4236-84A2-56EFC4AA00C5}"/>
    <dgm:cxn modelId="{BC522CB8-8E15-4FA5-8C77-798917135B95}" srcId="{5A7D6CD7-9028-48C2-9826-526F18DA8FC5}" destId="{6E47C334-8F4C-4E12-B54E-DF30A94B166A}" srcOrd="1" destOrd="0" parTransId="{4E4BE50E-A67E-4563-9966-E5B61D0CED39}" sibTransId="{BB682B0E-A2BB-489C-9AA5-0EB27996D3A7}"/>
    <dgm:cxn modelId="{EA9061D3-F094-4CCC-98CD-8CA1136349FE}" type="presOf" srcId="{D52CD343-272A-4FC9-97F5-7D1F84D60290}" destId="{D83FAAD9-AC47-45B5-9963-F1722C62942F}" srcOrd="0" destOrd="0" presId="urn:microsoft.com/office/officeart/2005/8/layout/pyramid2"/>
    <dgm:cxn modelId="{D8B63DF3-519F-44D5-B115-27A1899C4526}" type="presOf" srcId="{86559514-A406-4C4A-A87A-AF1ECC0EEBA7}" destId="{54AB4453-5412-4B68-8AFB-11B16A138B38}" srcOrd="0" destOrd="3" presId="urn:microsoft.com/office/officeart/2005/8/layout/pyramid2"/>
    <dgm:cxn modelId="{6055C4FA-A549-4EBB-91F9-3D115162B877}" type="presOf" srcId="{62C754F9-9251-4603-BEC8-FA2467E05632}" destId="{54AB4453-5412-4B68-8AFB-11B16A138B38}" srcOrd="0" destOrd="1" presId="urn:microsoft.com/office/officeart/2005/8/layout/pyramid2"/>
    <dgm:cxn modelId="{19F9243E-9B9D-4A31-A311-400FE066914B}" type="presParOf" srcId="{FE4BB690-6027-49CE-A1B7-7CEF28B6AA1D}" destId="{E901235C-9551-4133-B404-36DBD9FFDF17}" srcOrd="0" destOrd="0" presId="urn:microsoft.com/office/officeart/2005/8/layout/pyramid2"/>
    <dgm:cxn modelId="{E94569A3-DC43-45F4-9E18-1D93D2DE5BDD}" type="presParOf" srcId="{FE4BB690-6027-49CE-A1B7-7CEF28B6AA1D}" destId="{D4A29C6B-A28D-4C54-AFEA-8A6459EAA03A}" srcOrd="1" destOrd="0" presId="urn:microsoft.com/office/officeart/2005/8/layout/pyramid2"/>
    <dgm:cxn modelId="{E8D3143A-224B-4FB2-83E2-9D49B4B106B7}" type="presParOf" srcId="{D4A29C6B-A28D-4C54-AFEA-8A6459EAA03A}" destId="{D83FAAD9-AC47-45B5-9963-F1722C62942F}" srcOrd="0" destOrd="0" presId="urn:microsoft.com/office/officeart/2005/8/layout/pyramid2"/>
    <dgm:cxn modelId="{B4E4F25F-2DAD-4487-AB0B-E9FACFA45855}" type="presParOf" srcId="{D4A29C6B-A28D-4C54-AFEA-8A6459EAA03A}" destId="{9900A7EE-1FB9-4183-84AA-6985E4EF3BE9}" srcOrd="1" destOrd="0" presId="urn:microsoft.com/office/officeart/2005/8/layout/pyramid2"/>
    <dgm:cxn modelId="{C363FEDD-B072-495B-8421-F7D5167024E4}" type="presParOf" srcId="{D4A29C6B-A28D-4C54-AFEA-8A6459EAA03A}" destId="{54AB4453-5412-4B68-8AFB-11B16A138B38}" srcOrd="2" destOrd="0" presId="urn:microsoft.com/office/officeart/2005/8/layout/pyramid2"/>
    <dgm:cxn modelId="{8CD93BF0-F386-40F9-BFE5-37248727E922}" type="presParOf" srcId="{D4A29C6B-A28D-4C54-AFEA-8A6459EAA03A}" destId="{9CBE2434-5610-4C0F-9B20-7359E24F0F78}" srcOrd="3" destOrd="0" presId="urn:microsoft.com/office/officeart/2005/8/layout/pyramid2"/>
    <dgm:cxn modelId="{61379B9A-CBF5-4F13-B1F7-A19B6127F31F}" type="presParOf" srcId="{D4A29C6B-A28D-4C54-AFEA-8A6459EAA03A}" destId="{D68081C1-96D7-4F08-9359-2E73633FEF6A}" srcOrd="4" destOrd="0" presId="urn:microsoft.com/office/officeart/2005/8/layout/pyramid2"/>
    <dgm:cxn modelId="{EDED7BE9-B87E-4C46-AC80-EB3E9A3E5097}" type="presParOf" srcId="{D4A29C6B-A28D-4C54-AFEA-8A6459EAA03A}" destId="{2B7B86FD-2CF1-4803-B048-43D07081B90A}" srcOrd="5"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B6AD7EF-5F4A-4C5C-A35E-B7DC0999A05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EF39CE7-199A-48C0-ABE0-F38A2286C6D4}">
      <dgm:prSet/>
      <dgm:spPr/>
      <dgm:t>
        <a:bodyPr/>
        <a:lstStyle/>
        <a:p>
          <a:r>
            <a:rPr lang="en-US" b="0" i="0"/>
            <a:t>Due to issues with access to the corporate data, I was not able to work in Kibana and make web application.</a:t>
          </a:r>
          <a:endParaRPr lang="en-US"/>
        </a:p>
      </dgm:t>
    </dgm:pt>
    <dgm:pt modelId="{C7A26C53-94BC-4EE1-80CA-FE39128E0A99}" type="parTrans" cxnId="{9BD855CF-63CD-4459-8A4F-E70DB1E50EA3}">
      <dgm:prSet/>
      <dgm:spPr/>
      <dgm:t>
        <a:bodyPr/>
        <a:lstStyle/>
        <a:p>
          <a:endParaRPr lang="en-US"/>
        </a:p>
      </dgm:t>
    </dgm:pt>
    <dgm:pt modelId="{DBADD13B-4CCF-4D4C-A5C5-A1BDD04A7E84}" type="sibTrans" cxnId="{9BD855CF-63CD-4459-8A4F-E70DB1E50EA3}">
      <dgm:prSet/>
      <dgm:spPr/>
      <dgm:t>
        <a:bodyPr/>
        <a:lstStyle/>
        <a:p>
          <a:endParaRPr lang="en-US"/>
        </a:p>
      </dgm:t>
    </dgm:pt>
    <dgm:pt modelId="{FC939B8E-2289-428A-B8C1-AE457537C4AC}">
      <dgm:prSet/>
      <dgm:spPr/>
      <dgm:t>
        <a:bodyPr/>
        <a:lstStyle/>
        <a:p>
          <a:r>
            <a:rPr lang="en-US" b="0" i="0"/>
            <a:t>I switched to Tableau instead, where I made a story – series of 5 dashboards.</a:t>
          </a:r>
          <a:endParaRPr lang="en-US"/>
        </a:p>
      </dgm:t>
    </dgm:pt>
    <dgm:pt modelId="{B338BE78-60DA-4053-80FC-F3D7F1923DB8}" type="parTrans" cxnId="{8163A66E-A962-4EF8-9CD9-FEAE42EB1EE3}">
      <dgm:prSet/>
      <dgm:spPr/>
      <dgm:t>
        <a:bodyPr/>
        <a:lstStyle/>
        <a:p>
          <a:endParaRPr lang="en-US"/>
        </a:p>
      </dgm:t>
    </dgm:pt>
    <dgm:pt modelId="{2BA06042-7744-4C25-8DDF-853BAD1B0EE5}" type="sibTrans" cxnId="{8163A66E-A962-4EF8-9CD9-FEAE42EB1EE3}">
      <dgm:prSet/>
      <dgm:spPr/>
      <dgm:t>
        <a:bodyPr/>
        <a:lstStyle/>
        <a:p>
          <a:endParaRPr lang="en-US"/>
        </a:p>
      </dgm:t>
    </dgm:pt>
    <dgm:pt modelId="{25D9477B-7BC5-4D80-B29B-45A29110CF73}">
      <dgm:prSet/>
      <dgm:spPr/>
      <dgm:t>
        <a:bodyPr/>
        <a:lstStyle/>
        <a:p>
          <a:r>
            <a:rPr lang="en-US" b="0" i="0"/>
            <a:t>Each dashboard contains few charts, which are combined by the type of information they convey.</a:t>
          </a:r>
          <a:endParaRPr lang="en-US"/>
        </a:p>
      </dgm:t>
    </dgm:pt>
    <dgm:pt modelId="{E23398BD-AD3B-4511-ABD4-8114ADDA6583}" type="parTrans" cxnId="{35B6071C-437D-4FAD-A6DF-2DC46BE11669}">
      <dgm:prSet/>
      <dgm:spPr/>
      <dgm:t>
        <a:bodyPr/>
        <a:lstStyle/>
        <a:p>
          <a:endParaRPr lang="en-US"/>
        </a:p>
      </dgm:t>
    </dgm:pt>
    <dgm:pt modelId="{50F49668-AA01-4ED1-BAA2-31693423779D}" type="sibTrans" cxnId="{35B6071C-437D-4FAD-A6DF-2DC46BE11669}">
      <dgm:prSet/>
      <dgm:spPr/>
      <dgm:t>
        <a:bodyPr/>
        <a:lstStyle/>
        <a:p>
          <a:endParaRPr lang="en-US"/>
        </a:p>
      </dgm:t>
    </dgm:pt>
    <dgm:pt modelId="{F1A4A517-9B24-473E-A6B0-9827C3AB33BD}">
      <dgm:prSet/>
      <dgm:spPr/>
      <dgm:t>
        <a:bodyPr/>
        <a:lstStyle/>
        <a:p>
          <a:r>
            <a:rPr lang="en-US" b="0" i="0" dirty="0"/>
            <a:t>The difference in charts allows to look on the same data from different sides and make various conclusions about server load.</a:t>
          </a:r>
          <a:endParaRPr lang="en-US" dirty="0"/>
        </a:p>
      </dgm:t>
    </dgm:pt>
    <dgm:pt modelId="{58ADD80A-D258-4480-8589-01DAF69F1810}" type="parTrans" cxnId="{E0C32D6E-FCB6-44EC-A554-3EE21F57D0A1}">
      <dgm:prSet/>
      <dgm:spPr/>
      <dgm:t>
        <a:bodyPr/>
        <a:lstStyle/>
        <a:p>
          <a:endParaRPr lang="en-US"/>
        </a:p>
      </dgm:t>
    </dgm:pt>
    <dgm:pt modelId="{CC1A714B-690F-4A31-BF9C-7FE3B0C7C904}" type="sibTrans" cxnId="{E0C32D6E-FCB6-44EC-A554-3EE21F57D0A1}">
      <dgm:prSet/>
      <dgm:spPr/>
      <dgm:t>
        <a:bodyPr/>
        <a:lstStyle/>
        <a:p>
          <a:endParaRPr lang="en-US"/>
        </a:p>
      </dgm:t>
    </dgm:pt>
    <dgm:pt modelId="{E59E5ECC-99BD-4C8D-9AD3-7606472B3DD7}">
      <dgm:prSet/>
      <dgm:spPr/>
      <dgm:t>
        <a:bodyPr/>
        <a:lstStyle/>
        <a:p>
          <a:r>
            <a:rPr lang="en-US" b="0" i="0"/>
            <a:t>Many charts were based on Figma prototype, while additional ones were also added by the means of extended Tableau functionality.</a:t>
          </a:r>
          <a:endParaRPr lang="en-US"/>
        </a:p>
      </dgm:t>
    </dgm:pt>
    <dgm:pt modelId="{55D6184A-36D4-466E-B13E-4155DA6C4E77}" type="parTrans" cxnId="{E9BCDC8A-DB16-447E-85D2-94CEBF9F1CD1}">
      <dgm:prSet/>
      <dgm:spPr/>
      <dgm:t>
        <a:bodyPr/>
        <a:lstStyle/>
        <a:p>
          <a:endParaRPr lang="en-US"/>
        </a:p>
      </dgm:t>
    </dgm:pt>
    <dgm:pt modelId="{4A183DD2-AC44-446A-8D1F-0A2F89522F79}" type="sibTrans" cxnId="{E9BCDC8A-DB16-447E-85D2-94CEBF9F1CD1}">
      <dgm:prSet/>
      <dgm:spPr/>
      <dgm:t>
        <a:bodyPr/>
        <a:lstStyle/>
        <a:p>
          <a:endParaRPr lang="en-US"/>
        </a:p>
      </dgm:t>
    </dgm:pt>
    <dgm:pt modelId="{3D825905-DBD3-46D8-921C-7DE06C511BCB}" type="pres">
      <dgm:prSet presAssocID="{0B6AD7EF-5F4A-4C5C-A35E-B7DC0999A05B}" presName="linear" presStyleCnt="0">
        <dgm:presLayoutVars>
          <dgm:animLvl val="lvl"/>
          <dgm:resizeHandles val="exact"/>
        </dgm:presLayoutVars>
      </dgm:prSet>
      <dgm:spPr/>
    </dgm:pt>
    <dgm:pt modelId="{2E8584D8-6418-479D-9F78-0B6F81132F77}" type="pres">
      <dgm:prSet presAssocID="{CEF39CE7-199A-48C0-ABE0-F38A2286C6D4}" presName="parentText" presStyleLbl="node1" presStyleIdx="0" presStyleCnt="5">
        <dgm:presLayoutVars>
          <dgm:chMax val="0"/>
          <dgm:bulletEnabled val="1"/>
        </dgm:presLayoutVars>
      </dgm:prSet>
      <dgm:spPr/>
    </dgm:pt>
    <dgm:pt modelId="{FC8F123D-475B-4DC4-93DC-D8ADF8062FEC}" type="pres">
      <dgm:prSet presAssocID="{DBADD13B-4CCF-4D4C-A5C5-A1BDD04A7E84}" presName="spacer" presStyleCnt="0"/>
      <dgm:spPr/>
    </dgm:pt>
    <dgm:pt modelId="{AD2F6147-E763-4DD1-B64D-18ECC409D430}" type="pres">
      <dgm:prSet presAssocID="{FC939B8E-2289-428A-B8C1-AE457537C4AC}" presName="parentText" presStyleLbl="node1" presStyleIdx="1" presStyleCnt="5">
        <dgm:presLayoutVars>
          <dgm:chMax val="0"/>
          <dgm:bulletEnabled val="1"/>
        </dgm:presLayoutVars>
      </dgm:prSet>
      <dgm:spPr/>
    </dgm:pt>
    <dgm:pt modelId="{8AD19A28-A729-4F94-9748-5BB85F2F2181}" type="pres">
      <dgm:prSet presAssocID="{2BA06042-7744-4C25-8DDF-853BAD1B0EE5}" presName="spacer" presStyleCnt="0"/>
      <dgm:spPr/>
    </dgm:pt>
    <dgm:pt modelId="{3BB8A789-093C-43FD-9FD6-7F09C3A53C2F}" type="pres">
      <dgm:prSet presAssocID="{25D9477B-7BC5-4D80-B29B-45A29110CF73}" presName="parentText" presStyleLbl="node1" presStyleIdx="2" presStyleCnt="5">
        <dgm:presLayoutVars>
          <dgm:chMax val="0"/>
          <dgm:bulletEnabled val="1"/>
        </dgm:presLayoutVars>
      </dgm:prSet>
      <dgm:spPr/>
    </dgm:pt>
    <dgm:pt modelId="{0AB9B7B4-3370-4733-B405-9B7632293F80}" type="pres">
      <dgm:prSet presAssocID="{50F49668-AA01-4ED1-BAA2-31693423779D}" presName="spacer" presStyleCnt="0"/>
      <dgm:spPr/>
    </dgm:pt>
    <dgm:pt modelId="{6F2FBD8D-33F8-4F99-8284-EF20604B8D62}" type="pres">
      <dgm:prSet presAssocID="{F1A4A517-9B24-473E-A6B0-9827C3AB33BD}" presName="parentText" presStyleLbl="node1" presStyleIdx="3" presStyleCnt="5">
        <dgm:presLayoutVars>
          <dgm:chMax val="0"/>
          <dgm:bulletEnabled val="1"/>
        </dgm:presLayoutVars>
      </dgm:prSet>
      <dgm:spPr/>
    </dgm:pt>
    <dgm:pt modelId="{F9603EBF-88CE-466F-852D-D74CE76A04C5}" type="pres">
      <dgm:prSet presAssocID="{CC1A714B-690F-4A31-BF9C-7FE3B0C7C904}" presName="spacer" presStyleCnt="0"/>
      <dgm:spPr/>
    </dgm:pt>
    <dgm:pt modelId="{0C5140F0-17AE-43B0-970F-F2CC7CE4BA46}" type="pres">
      <dgm:prSet presAssocID="{E59E5ECC-99BD-4C8D-9AD3-7606472B3DD7}" presName="parentText" presStyleLbl="node1" presStyleIdx="4" presStyleCnt="5">
        <dgm:presLayoutVars>
          <dgm:chMax val="0"/>
          <dgm:bulletEnabled val="1"/>
        </dgm:presLayoutVars>
      </dgm:prSet>
      <dgm:spPr/>
    </dgm:pt>
  </dgm:ptLst>
  <dgm:cxnLst>
    <dgm:cxn modelId="{FE3E4F01-4D08-407E-8FBD-B78ED8B11168}" type="presOf" srcId="{0B6AD7EF-5F4A-4C5C-A35E-B7DC0999A05B}" destId="{3D825905-DBD3-46D8-921C-7DE06C511BCB}" srcOrd="0" destOrd="0" presId="urn:microsoft.com/office/officeart/2005/8/layout/vList2"/>
    <dgm:cxn modelId="{35B6071C-437D-4FAD-A6DF-2DC46BE11669}" srcId="{0B6AD7EF-5F4A-4C5C-A35E-B7DC0999A05B}" destId="{25D9477B-7BC5-4D80-B29B-45A29110CF73}" srcOrd="2" destOrd="0" parTransId="{E23398BD-AD3B-4511-ABD4-8114ADDA6583}" sibTransId="{50F49668-AA01-4ED1-BAA2-31693423779D}"/>
    <dgm:cxn modelId="{6A8E9129-A82E-4D60-90C2-8FE00225EA7B}" type="presOf" srcId="{F1A4A517-9B24-473E-A6B0-9827C3AB33BD}" destId="{6F2FBD8D-33F8-4F99-8284-EF20604B8D62}" srcOrd="0" destOrd="0" presId="urn:microsoft.com/office/officeart/2005/8/layout/vList2"/>
    <dgm:cxn modelId="{6E524941-15F7-4028-8B45-FC271B473D0B}" type="presOf" srcId="{FC939B8E-2289-428A-B8C1-AE457537C4AC}" destId="{AD2F6147-E763-4DD1-B64D-18ECC409D430}" srcOrd="0" destOrd="0" presId="urn:microsoft.com/office/officeart/2005/8/layout/vList2"/>
    <dgm:cxn modelId="{E0C32D6E-FCB6-44EC-A554-3EE21F57D0A1}" srcId="{0B6AD7EF-5F4A-4C5C-A35E-B7DC0999A05B}" destId="{F1A4A517-9B24-473E-A6B0-9827C3AB33BD}" srcOrd="3" destOrd="0" parTransId="{58ADD80A-D258-4480-8589-01DAF69F1810}" sibTransId="{CC1A714B-690F-4A31-BF9C-7FE3B0C7C904}"/>
    <dgm:cxn modelId="{8163A66E-A962-4EF8-9CD9-FEAE42EB1EE3}" srcId="{0B6AD7EF-5F4A-4C5C-A35E-B7DC0999A05B}" destId="{FC939B8E-2289-428A-B8C1-AE457537C4AC}" srcOrd="1" destOrd="0" parTransId="{B338BE78-60DA-4053-80FC-F3D7F1923DB8}" sibTransId="{2BA06042-7744-4C25-8DDF-853BAD1B0EE5}"/>
    <dgm:cxn modelId="{E9BCDC8A-DB16-447E-85D2-94CEBF9F1CD1}" srcId="{0B6AD7EF-5F4A-4C5C-A35E-B7DC0999A05B}" destId="{E59E5ECC-99BD-4C8D-9AD3-7606472B3DD7}" srcOrd="4" destOrd="0" parTransId="{55D6184A-36D4-466E-B13E-4155DA6C4E77}" sibTransId="{4A183DD2-AC44-446A-8D1F-0A2F89522F79}"/>
    <dgm:cxn modelId="{4D1D699C-B874-47EC-8A8A-E0A71154CB68}" type="presOf" srcId="{CEF39CE7-199A-48C0-ABE0-F38A2286C6D4}" destId="{2E8584D8-6418-479D-9F78-0B6F81132F77}" srcOrd="0" destOrd="0" presId="urn:microsoft.com/office/officeart/2005/8/layout/vList2"/>
    <dgm:cxn modelId="{7856DFA9-B420-4DA2-B31D-4D733055546D}" type="presOf" srcId="{E59E5ECC-99BD-4C8D-9AD3-7606472B3DD7}" destId="{0C5140F0-17AE-43B0-970F-F2CC7CE4BA46}" srcOrd="0" destOrd="0" presId="urn:microsoft.com/office/officeart/2005/8/layout/vList2"/>
    <dgm:cxn modelId="{9BD855CF-63CD-4459-8A4F-E70DB1E50EA3}" srcId="{0B6AD7EF-5F4A-4C5C-A35E-B7DC0999A05B}" destId="{CEF39CE7-199A-48C0-ABE0-F38A2286C6D4}" srcOrd="0" destOrd="0" parTransId="{C7A26C53-94BC-4EE1-80CA-FE39128E0A99}" sibTransId="{DBADD13B-4CCF-4D4C-A5C5-A1BDD04A7E84}"/>
    <dgm:cxn modelId="{B6496DDB-7805-4DC2-9BA5-F4FE21A02235}" type="presOf" srcId="{25D9477B-7BC5-4D80-B29B-45A29110CF73}" destId="{3BB8A789-093C-43FD-9FD6-7F09C3A53C2F}" srcOrd="0" destOrd="0" presId="urn:microsoft.com/office/officeart/2005/8/layout/vList2"/>
    <dgm:cxn modelId="{D447FFB8-12D7-487D-AE36-81EB02772D52}" type="presParOf" srcId="{3D825905-DBD3-46D8-921C-7DE06C511BCB}" destId="{2E8584D8-6418-479D-9F78-0B6F81132F77}" srcOrd="0" destOrd="0" presId="urn:microsoft.com/office/officeart/2005/8/layout/vList2"/>
    <dgm:cxn modelId="{F4B1962D-E044-4662-A765-2959AEAB878B}" type="presParOf" srcId="{3D825905-DBD3-46D8-921C-7DE06C511BCB}" destId="{FC8F123D-475B-4DC4-93DC-D8ADF8062FEC}" srcOrd="1" destOrd="0" presId="urn:microsoft.com/office/officeart/2005/8/layout/vList2"/>
    <dgm:cxn modelId="{71F7959E-A8AB-477F-90F7-989AD198410B}" type="presParOf" srcId="{3D825905-DBD3-46D8-921C-7DE06C511BCB}" destId="{AD2F6147-E763-4DD1-B64D-18ECC409D430}" srcOrd="2" destOrd="0" presId="urn:microsoft.com/office/officeart/2005/8/layout/vList2"/>
    <dgm:cxn modelId="{F89274FC-EA32-449D-9E57-69597ADF2A6B}" type="presParOf" srcId="{3D825905-DBD3-46D8-921C-7DE06C511BCB}" destId="{8AD19A28-A729-4F94-9748-5BB85F2F2181}" srcOrd="3" destOrd="0" presId="urn:microsoft.com/office/officeart/2005/8/layout/vList2"/>
    <dgm:cxn modelId="{87C5DF86-9503-4015-81F8-235DD67BF958}" type="presParOf" srcId="{3D825905-DBD3-46D8-921C-7DE06C511BCB}" destId="{3BB8A789-093C-43FD-9FD6-7F09C3A53C2F}" srcOrd="4" destOrd="0" presId="urn:microsoft.com/office/officeart/2005/8/layout/vList2"/>
    <dgm:cxn modelId="{C5754F0A-8573-4BA1-84F0-A0065E0A4CFD}" type="presParOf" srcId="{3D825905-DBD3-46D8-921C-7DE06C511BCB}" destId="{0AB9B7B4-3370-4733-B405-9B7632293F80}" srcOrd="5" destOrd="0" presId="urn:microsoft.com/office/officeart/2005/8/layout/vList2"/>
    <dgm:cxn modelId="{71D83C43-0961-41E1-94B0-82E42512B892}" type="presParOf" srcId="{3D825905-DBD3-46D8-921C-7DE06C511BCB}" destId="{6F2FBD8D-33F8-4F99-8284-EF20604B8D62}" srcOrd="6" destOrd="0" presId="urn:microsoft.com/office/officeart/2005/8/layout/vList2"/>
    <dgm:cxn modelId="{5EBB03D8-DDF0-44D5-87C4-1947DF118219}" type="presParOf" srcId="{3D825905-DBD3-46D8-921C-7DE06C511BCB}" destId="{F9603EBF-88CE-466F-852D-D74CE76A04C5}" srcOrd="7" destOrd="0" presId="urn:microsoft.com/office/officeart/2005/8/layout/vList2"/>
    <dgm:cxn modelId="{645B66B3-9427-42EC-9389-7C12166B2EC5}" type="presParOf" srcId="{3D825905-DBD3-46D8-921C-7DE06C511BCB}" destId="{0C5140F0-17AE-43B0-970F-F2CC7CE4BA46}"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3095432-F2BB-4418-9A71-D25D2D29BEF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6D0C83C-0870-4E77-9261-AD4672B7C8D2}">
      <dgm:prSet/>
      <dgm:spPr/>
      <dgm:t>
        <a:bodyPr/>
        <a:lstStyle/>
        <a:p>
          <a:pPr>
            <a:lnSpc>
              <a:spcPct val="100000"/>
            </a:lnSpc>
          </a:pPr>
          <a:r>
            <a:rPr lang="en-US" b="0" i="0"/>
            <a:t>Additional to initial tasks, I was able to bind Tableau and the Jupyter notebook, where the data preparation is done. </a:t>
          </a:r>
          <a:endParaRPr lang="en-US"/>
        </a:p>
      </dgm:t>
    </dgm:pt>
    <dgm:pt modelId="{3B86A9CB-2ABF-4FE8-8B52-06CDEFBD01BE}" type="parTrans" cxnId="{4E682A2D-9887-472C-8021-2C55642A15FD}">
      <dgm:prSet/>
      <dgm:spPr/>
      <dgm:t>
        <a:bodyPr/>
        <a:lstStyle/>
        <a:p>
          <a:endParaRPr lang="en-US"/>
        </a:p>
      </dgm:t>
    </dgm:pt>
    <dgm:pt modelId="{4DDCCFA4-E6BD-4266-ADE7-62675F82B0AD}" type="sibTrans" cxnId="{4E682A2D-9887-472C-8021-2C55642A15FD}">
      <dgm:prSet/>
      <dgm:spPr/>
      <dgm:t>
        <a:bodyPr/>
        <a:lstStyle/>
        <a:p>
          <a:pPr>
            <a:lnSpc>
              <a:spcPct val="100000"/>
            </a:lnSpc>
          </a:pPr>
          <a:endParaRPr lang="en-US"/>
        </a:p>
      </dgm:t>
    </dgm:pt>
    <dgm:pt modelId="{1F957766-C49C-441E-B225-8FD282D44936}">
      <dgm:prSet/>
      <dgm:spPr/>
      <dgm:t>
        <a:bodyPr/>
        <a:lstStyle/>
        <a:p>
          <a:pPr>
            <a:lnSpc>
              <a:spcPct val="100000"/>
            </a:lnSpc>
          </a:pPr>
          <a:r>
            <a:rPr lang="en-US" b="0" i="0"/>
            <a:t>The data is now transmitted dynamically and updated, without the need to save and load files manually.</a:t>
          </a:r>
          <a:endParaRPr lang="en-US"/>
        </a:p>
      </dgm:t>
    </dgm:pt>
    <dgm:pt modelId="{9497C263-B2B0-499E-9019-A83A3DC22E04}" type="parTrans" cxnId="{C0CD8851-9F65-45B7-B826-567C58AB50BF}">
      <dgm:prSet/>
      <dgm:spPr/>
      <dgm:t>
        <a:bodyPr/>
        <a:lstStyle/>
        <a:p>
          <a:endParaRPr lang="en-US"/>
        </a:p>
      </dgm:t>
    </dgm:pt>
    <dgm:pt modelId="{406ABF22-B8C5-42CB-BCA5-80AB35A30FBA}" type="sibTrans" cxnId="{C0CD8851-9F65-45B7-B826-567C58AB50BF}">
      <dgm:prSet/>
      <dgm:spPr/>
      <dgm:t>
        <a:bodyPr/>
        <a:lstStyle/>
        <a:p>
          <a:pPr>
            <a:lnSpc>
              <a:spcPct val="100000"/>
            </a:lnSpc>
          </a:pPr>
          <a:endParaRPr lang="en-US"/>
        </a:p>
      </dgm:t>
    </dgm:pt>
    <dgm:pt modelId="{D495A8D7-338B-4DC0-A906-ED73CF2FF402}">
      <dgm:prSet/>
      <dgm:spPr/>
      <dgm:t>
        <a:bodyPr/>
        <a:lstStyle/>
        <a:p>
          <a:pPr>
            <a:lnSpc>
              <a:spcPct val="100000"/>
            </a:lnSpc>
          </a:pPr>
          <a:r>
            <a:rPr lang="en-US" b="0" i="0"/>
            <a:t>The charts in Tableau adapt to the new data as soon as it is changed in the notebook.</a:t>
          </a:r>
          <a:endParaRPr lang="en-US"/>
        </a:p>
      </dgm:t>
    </dgm:pt>
    <dgm:pt modelId="{6278B3C6-0413-4416-BF49-1ABB690292D6}" type="parTrans" cxnId="{85E46457-9C39-4C6A-85F4-9FACD709CD37}">
      <dgm:prSet/>
      <dgm:spPr/>
      <dgm:t>
        <a:bodyPr/>
        <a:lstStyle/>
        <a:p>
          <a:endParaRPr lang="en-US"/>
        </a:p>
      </dgm:t>
    </dgm:pt>
    <dgm:pt modelId="{4E375F32-26D0-415C-9359-1AF8918AC662}" type="sibTrans" cxnId="{85E46457-9C39-4C6A-85F4-9FACD709CD37}">
      <dgm:prSet/>
      <dgm:spPr/>
      <dgm:t>
        <a:bodyPr/>
        <a:lstStyle/>
        <a:p>
          <a:pPr>
            <a:lnSpc>
              <a:spcPct val="100000"/>
            </a:lnSpc>
          </a:pPr>
          <a:endParaRPr lang="en-US"/>
        </a:p>
      </dgm:t>
    </dgm:pt>
    <dgm:pt modelId="{DC35D972-7A85-4D1C-8DE0-3AA2355BF88B}">
      <dgm:prSet/>
      <dgm:spPr/>
      <dgm:t>
        <a:bodyPr/>
        <a:lstStyle/>
        <a:p>
          <a:pPr>
            <a:lnSpc>
              <a:spcPct val="100000"/>
            </a:lnSpc>
          </a:pPr>
          <a:r>
            <a:rPr lang="en-US" b="0" i="0"/>
            <a:t>Important for future automation of the whole process in the company.</a:t>
          </a:r>
          <a:endParaRPr lang="en-US"/>
        </a:p>
      </dgm:t>
    </dgm:pt>
    <dgm:pt modelId="{AA0E7E0C-E963-49D6-AD00-52A580F9D949}" type="parTrans" cxnId="{1E244CC3-514B-4E97-89D4-DDA78B879817}">
      <dgm:prSet/>
      <dgm:spPr/>
      <dgm:t>
        <a:bodyPr/>
        <a:lstStyle/>
        <a:p>
          <a:endParaRPr lang="en-US"/>
        </a:p>
      </dgm:t>
    </dgm:pt>
    <dgm:pt modelId="{591B0BE9-81B8-45F9-BE77-63B5DAF52A67}" type="sibTrans" cxnId="{1E244CC3-514B-4E97-89D4-DDA78B879817}">
      <dgm:prSet/>
      <dgm:spPr/>
      <dgm:t>
        <a:bodyPr/>
        <a:lstStyle/>
        <a:p>
          <a:pPr>
            <a:lnSpc>
              <a:spcPct val="100000"/>
            </a:lnSpc>
          </a:pPr>
          <a:endParaRPr lang="en-US"/>
        </a:p>
      </dgm:t>
    </dgm:pt>
    <dgm:pt modelId="{843DE4BC-B94B-4A51-883A-6F79F0ED10A5}">
      <dgm:prSet/>
      <dgm:spPr/>
      <dgm:t>
        <a:bodyPr/>
        <a:lstStyle/>
        <a:p>
          <a:pPr>
            <a:lnSpc>
              <a:spcPct val="100000"/>
            </a:lnSpc>
          </a:pPr>
          <a:r>
            <a:rPr lang="en-US" b="0" i="0"/>
            <a:t>All mentioned work is done through code, in the same file with data preparation. The instruments are Python language, </a:t>
          </a:r>
          <a:r>
            <a:rPr lang="en-US" b="0" i="1"/>
            <a:t>jupytab </a:t>
          </a:r>
          <a:r>
            <a:rPr lang="en-US" b="0" i="0"/>
            <a:t>and </a:t>
          </a:r>
          <a:r>
            <a:rPr lang="en-US" b="0" i="1"/>
            <a:t>jupytab-server</a:t>
          </a:r>
          <a:r>
            <a:rPr lang="en-US" b="0" i="0"/>
            <a:t> libraries, and some other configuration files.</a:t>
          </a:r>
          <a:endParaRPr lang="en-US"/>
        </a:p>
      </dgm:t>
    </dgm:pt>
    <dgm:pt modelId="{85D05BE3-4CCA-4666-9022-B9476BDA0128}" type="parTrans" cxnId="{2385C483-D4B5-4FBC-97E5-683C5B07A58C}">
      <dgm:prSet/>
      <dgm:spPr/>
      <dgm:t>
        <a:bodyPr/>
        <a:lstStyle/>
        <a:p>
          <a:endParaRPr lang="en-US"/>
        </a:p>
      </dgm:t>
    </dgm:pt>
    <dgm:pt modelId="{A02E5ACB-13D7-4F09-A3E3-BBE9C5305F8F}" type="sibTrans" cxnId="{2385C483-D4B5-4FBC-97E5-683C5B07A58C}">
      <dgm:prSet/>
      <dgm:spPr/>
      <dgm:t>
        <a:bodyPr/>
        <a:lstStyle/>
        <a:p>
          <a:endParaRPr lang="en-US"/>
        </a:p>
      </dgm:t>
    </dgm:pt>
    <dgm:pt modelId="{8F5C6D92-755A-40B3-AA6A-EE4DF7B0F13B}" type="pres">
      <dgm:prSet presAssocID="{43095432-F2BB-4418-9A71-D25D2D29BEF0}" presName="root" presStyleCnt="0">
        <dgm:presLayoutVars>
          <dgm:dir/>
          <dgm:resizeHandles val="exact"/>
        </dgm:presLayoutVars>
      </dgm:prSet>
      <dgm:spPr/>
    </dgm:pt>
    <dgm:pt modelId="{2AE00F52-4BEB-4C1A-8860-9E817246339B}" type="pres">
      <dgm:prSet presAssocID="{43095432-F2BB-4418-9A71-D25D2D29BEF0}" presName="container" presStyleCnt="0">
        <dgm:presLayoutVars>
          <dgm:dir/>
          <dgm:resizeHandles val="exact"/>
        </dgm:presLayoutVars>
      </dgm:prSet>
      <dgm:spPr/>
    </dgm:pt>
    <dgm:pt modelId="{5812606D-193A-4A78-A5B6-B83075D5EBCA}" type="pres">
      <dgm:prSet presAssocID="{B6D0C83C-0870-4E77-9261-AD4672B7C8D2}" presName="compNode" presStyleCnt="0"/>
      <dgm:spPr/>
    </dgm:pt>
    <dgm:pt modelId="{14F9BE27-EE36-4E73-9882-B65C54369550}" type="pres">
      <dgm:prSet presAssocID="{B6D0C83C-0870-4E77-9261-AD4672B7C8D2}" presName="iconBgRect" presStyleLbl="bgShp" presStyleIdx="0" presStyleCnt="5"/>
      <dgm:spPr/>
    </dgm:pt>
    <dgm:pt modelId="{5269144F-E931-4CF7-8AFF-D6959A44F0FA}" type="pres">
      <dgm:prSet presAssocID="{B6D0C83C-0870-4E77-9261-AD4672B7C8D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en Folder"/>
        </a:ext>
      </dgm:extLst>
    </dgm:pt>
    <dgm:pt modelId="{C90F47CE-8E9C-4D6F-9FA7-88E36A919421}" type="pres">
      <dgm:prSet presAssocID="{B6D0C83C-0870-4E77-9261-AD4672B7C8D2}" presName="spaceRect" presStyleCnt="0"/>
      <dgm:spPr/>
    </dgm:pt>
    <dgm:pt modelId="{53231184-CD57-47F4-B4A8-ABD08B33C159}" type="pres">
      <dgm:prSet presAssocID="{B6D0C83C-0870-4E77-9261-AD4672B7C8D2}" presName="textRect" presStyleLbl="revTx" presStyleIdx="0" presStyleCnt="5">
        <dgm:presLayoutVars>
          <dgm:chMax val="1"/>
          <dgm:chPref val="1"/>
        </dgm:presLayoutVars>
      </dgm:prSet>
      <dgm:spPr/>
    </dgm:pt>
    <dgm:pt modelId="{81D47364-DC4A-4703-8535-0D8EF1AAD6CE}" type="pres">
      <dgm:prSet presAssocID="{4DDCCFA4-E6BD-4266-ADE7-62675F82B0AD}" presName="sibTrans" presStyleLbl="sibTrans2D1" presStyleIdx="0" presStyleCnt="0"/>
      <dgm:spPr/>
    </dgm:pt>
    <dgm:pt modelId="{7FDFE3A7-9C54-4891-97E8-DC1F823A48F1}" type="pres">
      <dgm:prSet presAssocID="{1F957766-C49C-441E-B225-8FD282D44936}" presName="compNode" presStyleCnt="0"/>
      <dgm:spPr/>
    </dgm:pt>
    <dgm:pt modelId="{3591ED33-6A78-424F-9156-4CE6B39C0806}" type="pres">
      <dgm:prSet presAssocID="{1F957766-C49C-441E-B225-8FD282D44936}" presName="iconBgRect" presStyleLbl="bgShp" presStyleIdx="1" presStyleCnt="5"/>
      <dgm:spPr/>
    </dgm:pt>
    <dgm:pt modelId="{EE7B19FE-56ED-46DE-9206-EF5578A36E96}" type="pres">
      <dgm:prSet presAssocID="{1F957766-C49C-441E-B225-8FD282D4493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Диск"/>
        </a:ext>
      </dgm:extLst>
    </dgm:pt>
    <dgm:pt modelId="{BD03E3CC-38AF-4290-8862-D9C9063AE495}" type="pres">
      <dgm:prSet presAssocID="{1F957766-C49C-441E-B225-8FD282D44936}" presName="spaceRect" presStyleCnt="0"/>
      <dgm:spPr/>
    </dgm:pt>
    <dgm:pt modelId="{34019617-BA4D-46C5-B862-DA0B335378EC}" type="pres">
      <dgm:prSet presAssocID="{1F957766-C49C-441E-B225-8FD282D44936}" presName="textRect" presStyleLbl="revTx" presStyleIdx="1" presStyleCnt="5">
        <dgm:presLayoutVars>
          <dgm:chMax val="1"/>
          <dgm:chPref val="1"/>
        </dgm:presLayoutVars>
      </dgm:prSet>
      <dgm:spPr/>
    </dgm:pt>
    <dgm:pt modelId="{0474BD9F-0149-4932-AACA-8BA11483CBF9}" type="pres">
      <dgm:prSet presAssocID="{406ABF22-B8C5-42CB-BCA5-80AB35A30FBA}" presName="sibTrans" presStyleLbl="sibTrans2D1" presStyleIdx="0" presStyleCnt="0"/>
      <dgm:spPr/>
    </dgm:pt>
    <dgm:pt modelId="{BBD63861-0422-421A-8F39-1C37C4480719}" type="pres">
      <dgm:prSet presAssocID="{D495A8D7-338B-4DC0-A906-ED73CF2FF402}" presName="compNode" presStyleCnt="0"/>
      <dgm:spPr/>
    </dgm:pt>
    <dgm:pt modelId="{61C02D25-20A8-43EE-8B8E-88D0C1AD8514}" type="pres">
      <dgm:prSet presAssocID="{D495A8D7-338B-4DC0-A906-ED73CF2FF402}" presName="iconBgRect" presStyleLbl="bgShp" presStyleIdx="2" presStyleCnt="5"/>
      <dgm:spPr/>
    </dgm:pt>
    <dgm:pt modelId="{72D95F98-89A8-4357-B1D2-67DD69799F1E}" type="pres">
      <dgm:prSet presAssocID="{D495A8D7-338B-4DC0-A906-ED73CF2FF40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e chart"/>
        </a:ext>
      </dgm:extLst>
    </dgm:pt>
    <dgm:pt modelId="{D46FB16E-1B38-4522-A3B1-0A3392847154}" type="pres">
      <dgm:prSet presAssocID="{D495A8D7-338B-4DC0-A906-ED73CF2FF402}" presName="spaceRect" presStyleCnt="0"/>
      <dgm:spPr/>
    </dgm:pt>
    <dgm:pt modelId="{BD6A3F06-4A08-45DF-861A-7A24762792A2}" type="pres">
      <dgm:prSet presAssocID="{D495A8D7-338B-4DC0-A906-ED73CF2FF402}" presName="textRect" presStyleLbl="revTx" presStyleIdx="2" presStyleCnt="5">
        <dgm:presLayoutVars>
          <dgm:chMax val="1"/>
          <dgm:chPref val="1"/>
        </dgm:presLayoutVars>
      </dgm:prSet>
      <dgm:spPr/>
    </dgm:pt>
    <dgm:pt modelId="{23562C36-430F-4F3F-BCF0-8C54813DB165}" type="pres">
      <dgm:prSet presAssocID="{4E375F32-26D0-415C-9359-1AF8918AC662}" presName="sibTrans" presStyleLbl="sibTrans2D1" presStyleIdx="0" presStyleCnt="0"/>
      <dgm:spPr/>
    </dgm:pt>
    <dgm:pt modelId="{1C470AF3-71CD-4FAD-A486-934434B4094D}" type="pres">
      <dgm:prSet presAssocID="{DC35D972-7A85-4D1C-8DE0-3AA2355BF88B}" presName="compNode" presStyleCnt="0"/>
      <dgm:spPr/>
    </dgm:pt>
    <dgm:pt modelId="{ED4D8DC0-5699-4247-8078-58A89BB2A5F0}" type="pres">
      <dgm:prSet presAssocID="{DC35D972-7A85-4D1C-8DE0-3AA2355BF88B}" presName="iconBgRect" presStyleLbl="bgShp" presStyleIdx="3" presStyleCnt="5"/>
      <dgm:spPr/>
    </dgm:pt>
    <dgm:pt modelId="{E2B7A80C-5753-46B0-A058-1D3CFD8ABF84}" type="pres">
      <dgm:prSet presAssocID="{DC35D972-7A85-4D1C-8DE0-3AA2355BF88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Шестеренки"/>
        </a:ext>
      </dgm:extLst>
    </dgm:pt>
    <dgm:pt modelId="{C7213DA1-30BE-4172-900C-59E4B7A4926F}" type="pres">
      <dgm:prSet presAssocID="{DC35D972-7A85-4D1C-8DE0-3AA2355BF88B}" presName="spaceRect" presStyleCnt="0"/>
      <dgm:spPr/>
    </dgm:pt>
    <dgm:pt modelId="{85B37E65-E817-4F6F-87B9-691BE9ECFC3B}" type="pres">
      <dgm:prSet presAssocID="{DC35D972-7A85-4D1C-8DE0-3AA2355BF88B}" presName="textRect" presStyleLbl="revTx" presStyleIdx="3" presStyleCnt="5">
        <dgm:presLayoutVars>
          <dgm:chMax val="1"/>
          <dgm:chPref val="1"/>
        </dgm:presLayoutVars>
      </dgm:prSet>
      <dgm:spPr/>
    </dgm:pt>
    <dgm:pt modelId="{BBEE35CF-F256-40B2-BF8C-80C153CD2B32}" type="pres">
      <dgm:prSet presAssocID="{591B0BE9-81B8-45F9-BE77-63B5DAF52A67}" presName="sibTrans" presStyleLbl="sibTrans2D1" presStyleIdx="0" presStyleCnt="0"/>
      <dgm:spPr/>
    </dgm:pt>
    <dgm:pt modelId="{3B316B61-5744-43F5-9562-7AD307C91B82}" type="pres">
      <dgm:prSet presAssocID="{843DE4BC-B94B-4A51-883A-6F79F0ED10A5}" presName="compNode" presStyleCnt="0"/>
      <dgm:spPr/>
    </dgm:pt>
    <dgm:pt modelId="{D52568A0-627C-4C9E-9FCC-57FBF3286055}" type="pres">
      <dgm:prSet presAssocID="{843DE4BC-B94B-4A51-883A-6F79F0ED10A5}" presName="iconBgRect" presStyleLbl="bgShp" presStyleIdx="4" presStyleCnt="5"/>
      <dgm:spPr/>
    </dgm:pt>
    <dgm:pt modelId="{4496CCEF-A710-4673-9DA2-2B342DE341EC}" type="pres">
      <dgm:prSet presAssocID="{843DE4BC-B94B-4A51-883A-6F79F0ED10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Программист"/>
        </a:ext>
      </dgm:extLst>
    </dgm:pt>
    <dgm:pt modelId="{251DDFFD-2279-4B17-B1C5-102A450101D6}" type="pres">
      <dgm:prSet presAssocID="{843DE4BC-B94B-4A51-883A-6F79F0ED10A5}" presName="spaceRect" presStyleCnt="0"/>
      <dgm:spPr/>
    </dgm:pt>
    <dgm:pt modelId="{2C68DAEE-0E3E-4C0B-B617-B6043A42E71C}" type="pres">
      <dgm:prSet presAssocID="{843DE4BC-B94B-4A51-883A-6F79F0ED10A5}" presName="textRect" presStyleLbl="revTx" presStyleIdx="4" presStyleCnt="5">
        <dgm:presLayoutVars>
          <dgm:chMax val="1"/>
          <dgm:chPref val="1"/>
        </dgm:presLayoutVars>
      </dgm:prSet>
      <dgm:spPr/>
    </dgm:pt>
  </dgm:ptLst>
  <dgm:cxnLst>
    <dgm:cxn modelId="{2939DD05-B77A-45B8-B98E-09B44CB3BF86}" type="presOf" srcId="{4DDCCFA4-E6BD-4266-ADE7-62675F82B0AD}" destId="{81D47364-DC4A-4703-8535-0D8EF1AAD6CE}" srcOrd="0" destOrd="0" presId="urn:microsoft.com/office/officeart/2018/2/layout/IconCircleList"/>
    <dgm:cxn modelId="{91CC1325-490C-4B8E-9A00-C952A45D8A66}" type="presOf" srcId="{1F957766-C49C-441E-B225-8FD282D44936}" destId="{34019617-BA4D-46C5-B862-DA0B335378EC}" srcOrd="0" destOrd="0" presId="urn:microsoft.com/office/officeart/2018/2/layout/IconCircleList"/>
    <dgm:cxn modelId="{4E682A2D-9887-472C-8021-2C55642A15FD}" srcId="{43095432-F2BB-4418-9A71-D25D2D29BEF0}" destId="{B6D0C83C-0870-4E77-9261-AD4672B7C8D2}" srcOrd="0" destOrd="0" parTransId="{3B86A9CB-2ABF-4FE8-8B52-06CDEFBD01BE}" sibTransId="{4DDCCFA4-E6BD-4266-ADE7-62675F82B0AD}"/>
    <dgm:cxn modelId="{35411E67-29D9-4D3E-87E7-3FF64FEB75E4}" type="presOf" srcId="{843DE4BC-B94B-4A51-883A-6F79F0ED10A5}" destId="{2C68DAEE-0E3E-4C0B-B617-B6043A42E71C}" srcOrd="0" destOrd="0" presId="urn:microsoft.com/office/officeart/2018/2/layout/IconCircleList"/>
    <dgm:cxn modelId="{4A00B26C-E405-40E9-8C90-41F47C974C42}" type="presOf" srcId="{406ABF22-B8C5-42CB-BCA5-80AB35A30FBA}" destId="{0474BD9F-0149-4932-AACA-8BA11483CBF9}" srcOrd="0" destOrd="0" presId="urn:microsoft.com/office/officeart/2018/2/layout/IconCircleList"/>
    <dgm:cxn modelId="{C0CD8851-9F65-45B7-B826-567C58AB50BF}" srcId="{43095432-F2BB-4418-9A71-D25D2D29BEF0}" destId="{1F957766-C49C-441E-B225-8FD282D44936}" srcOrd="1" destOrd="0" parTransId="{9497C263-B2B0-499E-9019-A83A3DC22E04}" sibTransId="{406ABF22-B8C5-42CB-BCA5-80AB35A30FBA}"/>
    <dgm:cxn modelId="{85E46457-9C39-4C6A-85F4-9FACD709CD37}" srcId="{43095432-F2BB-4418-9A71-D25D2D29BEF0}" destId="{D495A8D7-338B-4DC0-A906-ED73CF2FF402}" srcOrd="2" destOrd="0" parTransId="{6278B3C6-0413-4416-BF49-1ABB690292D6}" sibTransId="{4E375F32-26D0-415C-9359-1AF8918AC662}"/>
    <dgm:cxn modelId="{D7AC3B78-E61C-43CC-9016-F89FF6D39AAB}" type="presOf" srcId="{4E375F32-26D0-415C-9359-1AF8918AC662}" destId="{23562C36-430F-4F3F-BCF0-8C54813DB165}" srcOrd="0" destOrd="0" presId="urn:microsoft.com/office/officeart/2018/2/layout/IconCircleList"/>
    <dgm:cxn modelId="{2385C483-D4B5-4FBC-97E5-683C5B07A58C}" srcId="{43095432-F2BB-4418-9A71-D25D2D29BEF0}" destId="{843DE4BC-B94B-4A51-883A-6F79F0ED10A5}" srcOrd="4" destOrd="0" parTransId="{85D05BE3-4CCA-4666-9022-B9476BDA0128}" sibTransId="{A02E5ACB-13D7-4F09-A3E3-BBE9C5305F8F}"/>
    <dgm:cxn modelId="{5774AEB1-E928-4E43-88A0-AA47BF8AA6B2}" type="presOf" srcId="{D495A8D7-338B-4DC0-A906-ED73CF2FF402}" destId="{BD6A3F06-4A08-45DF-861A-7A24762792A2}" srcOrd="0" destOrd="0" presId="urn:microsoft.com/office/officeart/2018/2/layout/IconCircleList"/>
    <dgm:cxn modelId="{E13063B9-6C1A-4AEE-914B-A6AC555FC121}" type="presOf" srcId="{DC35D972-7A85-4D1C-8DE0-3AA2355BF88B}" destId="{85B37E65-E817-4F6F-87B9-691BE9ECFC3B}" srcOrd="0" destOrd="0" presId="urn:microsoft.com/office/officeart/2018/2/layout/IconCircleList"/>
    <dgm:cxn modelId="{867074C0-79BB-4DC4-937D-4DE8EBA4E0F5}" type="presOf" srcId="{43095432-F2BB-4418-9A71-D25D2D29BEF0}" destId="{8F5C6D92-755A-40B3-AA6A-EE4DF7B0F13B}" srcOrd="0" destOrd="0" presId="urn:microsoft.com/office/officeart/2018/2/layout/IconCircleList"/>
    <dgm:cxn modelId="{1E244CC3-514B-4E97-89D4-DDA78B879817}" srcId="{43095432-F2BB-4418-9A71-D25D2D29BEF0}" destId="{DC35D972-7A85-4D1C-8DE0-3AA2355BF88B}" srcOrd="3" destOrd="0" parTransId="{AA0E7E0C-E963-49D6-AD00-52A580F9D949}" sibTransId="{591B0BE9-81B8-45F9-BE77-63B5DAF52A67}"/>
    <dgm:cxn modelId="{A924EFE9-D635-4D2D-AD17-53B68F476F6D}" type="presOf" srcId="{591B0BE9-81B8-45F9-BE77-63B5DAF52A67}" destId="{BBEE35CF-F256-40B2-BF8C-80C153CD2B32}" srcOrd="0" destOrd="0" presId="urn:microsoft.com/office/officeart/2018/2/layout/IconCircleList"/>
    <dgm:cxn modelId="{BE266EED-DC51-4B77-A36B-4094AC60E2B6}" type="presOf" srcId="{B6D0C83C-0870-4E77-9261-AD4672B7C8D2}" destId="{53231184-CD57-47F4-B4A8-ABD08B33C159}" srcOrd="0" destOrd="0" presId="urn:microsoft.com/office/officeart/2018/2/layout/IconCircleList"/>
    <dgm:cxn modelId="{6F5484D4-F10E-42C9-894F-9B0A0C120193}" type="presParOf" srcId="{8F5C6D92-755A-40B3-AA6A-EE4DF7B0F13B}" destId="{2AE00F52-4BEB-4C1A-8860-9E817246339B}" srcOrd="0" destOrd="0" presId="urn:microsoft.com/office/officeart/2018/2/layout/IconCircleList"/>
    <dgm:cxn modelId="{DFD56FF3-BA51-4253-B74B-BEB7F9825346}" type="presParOf" srcId="{2AE00F52-4BEB-4C1A-8860-9E817246339B}" destId="{5812606D-193A-4A78-A5B6-B83075D5EBCA}" srcOrd="0" destOrd="0" presId="urn:microsoft.com/office/officeart/2018/2/layout/IconCircleList"/>
    <dgm:cxn modelId="{DAB94FDE-916A-4E56-A1F2-23187C5D19FA}" type="presParOf" srcId="{5812606D-193A-4A78-A5B6-B83075D5EBCA}" destId="{14F9BE27-EE36-4E73-9882-B65C54369550}" srcOrd="0" destOrd="0" presId="urn:microsoft.com/office/officeart/2018/2/layout/IconCircleList"/>
    <dgm:cxn modelId="{6AC203EE-C426-4CD2-8685-54BAA8664AFA}" type="presParOf" srcId="{5812606D-193A-4A78-A5B6-B83075D5EBCA}" destId="{5269144F-E931-4CF7-8AFF-D6959A44F0FA}" srcOrd="1" destOrd="0" presId="urn:microsoft.com/office/officeart/2018/2/layout/IconCircleList"/>
    <dgm:cxn modelId="{24427A68-4303-476D-A5CD-26C2F753B84A}" type="presParOf" srcId="{5812606D-193A-4A78-A5B6-B83075D5EBCA}" destId="{C90F47CE-8E9C-4D6F-9FA7-88E36A919421}" srcOrd="2" destOrd="0" presId="urn:microsoft.com/office/officeart/2018/2/layout/IconCircleList"/>
    <dgm:cxn modelId="{80B4A037-71AD-4CAB-9C29-9F5298F27B45}" type="presParOf" srcId="{5812606D-193A-4A78-A5B6-B83075D5EBCA}" destId="{53231184-CD57-47F4-B4A8-ABD08B33C159}" srcOrd="3" destOrd="0" presId="urn:microsoft.com/office/officeart/2018/2/layout/IconCircleList"/>
    <dgm:cxn modelId="{8500B7B2-B234-496C-822A-C71C01ACBE29}" type="presParOf" srcId="{2AE00F52-4BEB-4C1A-8860-9E817246339B}" destId="{81D47364-DC4A-4703-8535-0D8EF1AAD6CE}" srcOrd="1" destOrd="0" presId="urn:microsoft.com/office/officeart/2018/2/layout/IconCircleList"/>
    <dgm:cxn modelId="{4230CE38-A877-47F0-95A1-F6B1FF0EFE66}" type="presParOf" srcId="{2AE00F52-4BEB-4C1A-8860-9E817246339B}" destId="{7FDFE3A7-9C54-4891-97E8-DC1F823A48F1}" srcOrd="2" destOrd="0" presId="urn:microsoft.com/office/officeart/2018/2/layout/IconCircleList"/>
    <dgm:cxn modelId="{BCA0C7C5-118F-42AF-BD7F-A64758D070A4}" type="presParOf" srcId="{7FDFE3A7-9C54-4891-97E8-DC1F823A48F1}" destId="{3591ED33-6A78-424F-9156-4CE6B39C0806}" srcOrd="0" destOrd="0" presId="urn:microsoft.com/office/officeart/2018/2/layout/IconCircleList"/>
    <dgm:cxn modelId="{EAC1160E-05A7-4B4E-AB8C-DB08C4EB7115}" type="presParOf" srcId="{7FDFE3A7-9C54-4891-97E8-DC1F823A48F1}" destId="{EE7B19FE-56ED-46DE-9206-EF5578A36E96}" srcOrd="1" destOrd="0" presId="urn:microsoft.com/office/officeart/2018/2/layout/IconCircleList"/>
    <dgm:cxn modelId="{EB5022D5-F400-4483-91A1-FD1D96F30AE4}" type="presParOf" srcId="{7FDFE3A7-9C54-4891-97E8-DC1F823A48F1}" destId="{BD03E3CC-38AF-4290-8862-D9C9063AE495}" srcOrd="2" destOrd="0" presId="urn:microsoft.com/office/officeart/2018/2/layout/IconCircleList"/>
    <dgm:cxn modelId="{0A0B5D2D-87B9-43F4-BDC1-D5CA1B4FDCCC}" type="presParOf" srcId="{7FDFE3A7-9C54-4891-97E8-DC1F823A48F1}" destId="{34019617-BA4D-46C5-B862-DA0B335378EC}" srcOrd="3" destOrd="0" presId="urn:microsoft.com/office/officeart/2018/2/layout/IconCircleList"/>
    <dgm:cxn modelId="{EEA31D69-5746-4998-8079-896E7DC049FE}" type="presParOf" srcId="{2AE00F52-4BEB-4C1A-8860-9E817246339B}" destId="{0474BD9F-0149-4932-AACA-8BA11483CBF9}" srcOrd="3" destOrd="0" presId="urn:microsoft.com/office/officeart/2018/2/layout/IconCircleList"/>
    <dgm:cxn modelId="{E337A07A-1349-475C-AA4A-8A33E0CA1061}" type="presParOf" srcId="{2AE00F52-4BEB-4C1A-8860-9E817246339B}" destId="{BBD63861-0422-421A-8F39-1C37C4480719}" srcOrd="4" destOrd="0" presId="urn:microsoft.com/office/officeart/2018/2/layout/IconCircleList"/>
    <dgm:cxn modelId="{7DA1E631-2E3F-4C8F-A232-5C442E6D4DC8}" type="presParOf" srcId="{BBD63861-0422-421A-8F39-1C37C4480719}" destId="{61C02D25-20A8-43EE-8B8E-88D0C1AD8514}" srcOrd="0" destOrd="0" presId="urn:microsoft.com/office/officeart/2018/2/layout/IconCircleList"/>
    <dgm:cxn modelId="{5A60A1FE-182C-4F8B-83B4-A684E0ADECC3}" type="presParOf" srcId="{BBD63861-0422-421A-8F39-1C37C4480719}" destId="{72D95F98-89A8-4357-B1D2-67DD69799F1E}" srcOrd="1" destOrd="0" presId="urn:microsoft.com/office/officeart/2018/2/layout/IconCircleList"/>
    <dgm:cxn modelId="{7A7A3405-2685-4045-8AD7-719B24652DD7}" type="presParOf" srcId="{BBD63861-0422-421A-8F39-1C37C4480719}" destId="{D46FB16E-1B38-4522-A3B1-0A3392847154}" srcOrd="2" destOrd="0" presId="urn:microsoft.com/office/officeart/2018/2/layout/IconCircleList"/>
    <dgm:cxn modelId="{0EAACDCA-4963-4388-AE37-EC13380BCF33}" type="presParOf" srcId="{BBD63861-0422-421A-8F39-1C37C4480719}" destId="{BD6A3F06-4A08-45DF-861A-7A24762792A2}" srcOrd="3" destOrd="0" presId="urn:microsoft.com/office/officeart/2018/2/layout/IconCircleList"/>
    <dgm:cxn modelId="{FC3EED43-038A-4A4F-9E31-A8E4023DF5DA}" type="presParOf" srcId="{2AE00F52-4BEB-4C1A-8860-9E817246339B}" destId="{23562C36-430F-4F3F-BCF0-8C54813DB165}" srcOrd="5" destOrd="0" presId="urn:microsoft.com/office/officeart/2018/2/layout/IconCircleList"/>
    <dgm:cxn modelId="{F92CE3B9-12B2-44AA-ACC7-02876C24C860}" type="presParOf" srcId="{2AE00F52-4BEB-4C1A-8860-9E817246339B}" destId="{1C470AF3-71CD-4FAD-A486-934434B4094D}" srcOrd="6" destOrd="0" presId="urn:microsoft.com/office/officeart/2018/2/layout/IconCircleList"/>
    <dgm:cxn modelId="{C8019B19-DC54-4021-9A34-AD3EFDF058F8}" type="presParOf" srcId="{1C470AF3-71CD-4FAD-A486-934434B4094D}" destId="{ED4D8DC0-5699-4247-8078-58A89BB2A5F0}" srcOrd="0" destOrd="0" presId="urn:microsoft.com/office/officeart/2018/2/layout/IconCircleList"/>
    <dgm:cxn modelId="{A5C0FAB0-DF12-49FD-8C0C-F138AE8DD7F2}" type="presParOf" srcId="{1C470AF3-71CD-4FAD-A486-934434B4094D}" destId="{E2B7A80C-5753-46B0-A058-1D3CFD8ABF84}" srcOrd="1" destOrd="0" presId="urn:microsoft.com/office/officeart/2018/2/layout/IconCircleList"/>
    <dgm:cxn modelId="{CBA11FFB-52F7-44F9-BD86-86B20955E222}" type="presParOf" srcId="{1C470AF3-71CD-4FAD-A486-934434B4094D}" destId="{C7213DA1-30BE-4172-900C-59E4B7A4926F}" srcOrd="2" destOrd="0" presId="urn:microsoft.com/office/officeart/2018/2/layout/IconCircleList"/>
    <dgm:cxn modelId="{B7F54297-2BD3-4924-8DD7-1A2BE51FCF8F}" type="presParOf" srcId="{1C470AF3-71CD-4FAD-A486-934434B4094D}" destId="{85B37E65-E817-4F6F-87B9-691BE9ECFC3B}" srcOrd="3" destOrd="0" presId="urn:microsoft.com/office/officeart/2018/2/layout/IconCircleList"/>
    <dgm:cxn modelId="{1688FA15-E4B3-46AC-8775-A0D8A4133B28}" type="presParOf" srcId="{2AE00F52-4BEB-4C1A-8860-9E817246339B}" destId="{BBEE35CF-F256-40B2-BF8C-80C153CD2B32}" srcOrd="7" destOrd="0" presId="urn:microsoft.com/office/officeart/2018/2/layout/IconCircleList"/>
    <dgm:cxn modelId="{87C5EE89-975D-412F-A772-A3C3FF6C1FDB}" type="presParOf" srcId="{2AE00F52-4BEB-4C1A-8860-9E817246339B}" destId="{3B316B61-5744-43F5-9562-7AD307C91B82}" srcOrd="8" destOrd="0" presId="urn:microsoft.com/office/officeart/2018/2/layout/IconCircleList"/>
    <dgm:cxn modelId="{11699D17-60C9-431E-AD09-4BF33B652A81}" type="presParOf" srcId="{3B316B61-5744-43F5-9562-7AD307C91B82}" destId="{D52568A0-627C-4C9E-9FCC-57FBF3286055}" srcOrd="0" destOrd="0" presId="urn:microsoft.com/office/officeart/2018/2/layout/IconCircleList"/>
    <dgm:cxn modelId="{37422E25-F1D9-401A-96BE-D6A0B88CD329}" type="presParOf" srcId="{3B316B61-5744-43F5-9562-7AD307C91B82}" destId="{4496CCEF-A710-4673-9DA2-2B342DE341EC}" srcOrd="1" destOrd="0" presId="urn:microsoft.com/office/officeart/2018/2/layout/IconCircleList"/>
    <dgm:cxn modelId="{31E51636-A865-4751-810F-D94C5AECFBE1}" type="presParOf" srcId="{3B316B61-5744-43F5-9562-7AD307C91B82}" destId="{251DDFFD-2279-4B17-B1C5-102A450101D6}" srcOrd="2" destOrd="0" presId="urn:microsoft.com/office/officeart/2018/2/layout/IconCircleList"/>
    <dgm:cxn modelId="{02FFFFC7-D03A-46C2-A79B-F03F4DFA35FB}" type="presParOf" srcId="{3B316B61-5744-43F5-9562-7AD307C91B82}" destId="{2C68DAEE-0E3E-4C0B-B617-B6043A42E71C}"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74FB6-DE0A-476A-80BD-40B23A7E60AD}">
      <dsp:nvSpPr>
        <dsp:cNvPr id="0" name=""/>
        <dsp:cNvSpPr/>
      </dsp:nvSpPr>
      <dsp:spPr>
        <a:xfrm>
          <a:off x="0" y="258704"/>
          <a:ext cx="3364028" cy="3364028"/>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44AA9B-F1C1-466F-80F1-D48ECC65DF47}">
      <dsp:nvSpPr>
        <dsp:cNvPr id="0" name=""/>
        <dsp:cNvSpPr/>
      </dsp:nvSpPr>
      <dsp:spPr>
        <a:xfrm>
          <a:off x="1682014" y="258704"/>
          <a:ext cx="3924699" cy="336402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Nowadays, big IT and related companies own thousands of servers for different tasks. And as company grows, the number of servers increases too.</a:t>
          </a:r>
          <a:endParaRPr lang="en-US" sz="1500" kern="1200" dirty="0"/>
        </a:p>
      </dsp:txBody>
      <dsp:txXfrm>
        <a:off x="1682014" y="258704"/>
        <a:ext cx="3924699" cy="1009210"/>
      </dsp:txXfrm>
    </dsp:sp>
    <dsp:sp modelId="{469A95AE-5A7D-4BD5-BC9A-A061A3BF0412}">
      <dsp:nvSpPr>
        <dsp:cNvPr id="0" name=""/>
        <dsp:cNvSpPr/>
      </dsp:nvSpPr>
      <dsp:spPr>
        <a:xfrm>
          <a:off x="588706" y="1267915"/>
          <a:ext cx="2186616" cy="2186616"/>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92C77E-579A-470A-8D60-BFA1F9CF3422}">
      <dsp:nvSpPr>
        <dsp:cNvPr id="0" name=""/>
        <dsp:cNvSpPr/>
      </dsp:nvSpPr>
      <dsp:spPr>
        <a:xfrm>
          <a:off x="1682014" y="1267915"/>
          <a:ext cx="3924699" cy="218661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However, with each server it becomes more and more costly to install and maintain it in working condition. Hence, it is crucial to use servers rationally and efficiently to be profitable. </a:t>
          </a:r>
          <a:endParaRPr lang="en-US" sz="1500" kern="1200"/>
        </a:p>
      </dsp:txBody>
      <dsp:txXfrm>
        <a:off x="1682014" y="1267915"/>
        <a:ext cx="3924699" cy="1009207"/>
      </dsp:txXfrm>
    </dsp:sp>
    <dsp:sp modelId="{ABC8B4E6-AEEC-4836-BDA1-EE9CDA0F5324}">
      <dsp:nvSpPr>
        <dsp:cNvPr id="0" name=""/>
        <dsp:cNvSpPr/>
      </dsp:nvSpPr>
      <dsp:spPr>
        <a:xfrm>
          <a:off x="1177410" y="2277122"/>
          <a:ext cx="1009207" cy="100920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48510C-C402-4B69-93A1-1CD614AEABCB}">
      <dsp:nvSpPr>
        <dsp:cNvPr id="0" name=""/>
        <dsp:cNvSpPr/>
      </dsp:nvSpPr>
      <dsp:spPr>
        <a:xfrm>
          <a:off x="1682014" y="2277122"/>
          <a:ext cx="3924699" cy="100920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a:t>The goal of our group project </a:t>
          </a:r>
          <a:r>
            <a:rPr lang="en-US" sz="1500" b="0" i="0" kern="1200"/>
            <a:t>is to create a tool for “NSPK” JSC to analyze how rationally the servers are used.</a:t>
          </a:r>
          <a:endParaRPr lang="en-US" sz="1500" kern="1200"/>
        </a:p>
      </dsp:txBody>
      <dsp:txXfrm>
        <a:off x="1682014" y="2277122"/>
        <a:ext cx="3924699" cy="10092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BD499-823D-4213-BF21-46E8ECA2D07B}">
      <dsp:nvSpPr>
        <dsp:cNvPr id="0" name=""/>
        <dsp:cNvSpPr/>
      </dsp:nvSpPr>
      <dsp:spPr>
        <a:xfrm>
          <a:off x="3231" y="489507"/>
          <a:ext cx="2563579" cy="15381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kern="1200" dirty="0">
              <a:solidFill>
                <a:schemeClr val="bg1"/>
              </a:solidFill>
              <a:effectLst/>
              <a:latin typeface="HSE Sans" panose="02000000000000000000"/>
              <a:ea typeface="Calibri" panose="020F0502020204030204" pitchFamily="34" charset="0"/>
            </a:rPr>
            <a:t>The initially stated goal was achieved completely, although by different means than initially planned.</a:t>
          </a:r>
          <a:endParaRPr lang="ru-RU" sz="1300" kern="1200" dirty="0">
            <a:solidFill>
              <a:schemeClr val="bg1"/>
            </a:solidFill>
          </a:endParaRPr>
        </a:p>
      </dsp:txBody>
      <dsp:txXfrm>
        <a:off x="3231" y="489507"/>
        <a:ext cx="2563579" cy="1538147"/>
      </dsp:txXfrm>
    </dsp:sp>
    <dsp:sp modelId="{1D75BBC6-F17A-4CD4-BCB5-19BE0F952E05}">
      <dsp:nvSpPr>
        <dsp:cNvPr id="0" name=""/>
        <dsp:cNvSpPr/>
      </dsp:nvSpPr>
      <dsp:spPr>
        <a:xfrm>
          <a:off x="2823168" y="489507"/>
          <a:ext cx="2563579" cy="15381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kern="1200" dirty="0">
              <a:solidFill>
                <a:schemeClr val="bg1"/>
              </a:solidFill>
              <a:latin typeface="HSE Sans" panose="02000000000000000000"/>
              <a:ea typeface="Calibri" panose="020F0502020204030204" pitchFamily="34" charset="0"/>
            </a:rPr>
            <a:t>A</a:t>
          </a:r>
          <a:r>
            <a:rPr lang="en-US" sz="1300" kern="1200" dirty="0">
              <a:solidFill>
                <a:schemeClr val="bg1"/>
              </a:solidFill>
              <a:effectLst/>
              <a:latin typeface="HSE Sans" panose="02000000000000000000"/>
              <a:ea typeface="Calibri" panose="020F0502020204030204" pitchFamily="34" charset="0"/>
            </a:rPr>
            <a:t>n additional feature was implemented: automatic transmission of data.</a:t>
          </a:r>
        </a:p>
        <a:p>
          <a:pPr marL="0" lvl="0" indent="0" algn="ctr" defTabSz="577850">
            <a:lnSpc>
              <a:spcPct val="90000"/>
            </a:lnSpc>
            <a:spcBef>
              <a:spcPct val="0"/>
            </a:spcBef>
            <a:spcAft>
              <a:spcPct val="35000"/>
            </a:spcAft>
            <a:buFont typeface="Arial" panose="020B0604020202020204" pitchFamily="34" charset="0"/>
            <a:buNone/>
          </a:pPr>
          <a:r>
            <a:rPr lang="en-US" sz="1300" kern="1200" dirty="0">
              <a:solidFill>
                <a:schemeClr val="bg1"/>
              </a:solidFill>
              <a:latin typeface="HSE Sans" panose="02000000000000000000"/>
              <a:ea typeface="Calibri" panose="020F0502020204030204" pitchFamily="34" charset="0"/>
            </a:rPr>
            <a:t>It showed good results in dynamically transmitting the data and updating charts inside Tableau.</a:t>
          </a:r>
          <a:endParaRPr lang="ru-RU" sz="1300" kern="1200" dirty="0">
            <a:solidFill>
              <a:schemeClr val="bg1"/>
            </a:solidFill>
          </a:endParaRPr>
        </a:p>
      </dsp:txBody>
      <dsp:txXfrm>
        <a:off x="2823168" y="489507"/>
        <a:ext cx="2563579" cy="1538147"/>
      </dsp:txXfrm>
    </dsp:sp>
    <dsp:sp modelId="{D57EA8CB-E13C-4876-941B-338544827855}">
      <dsp:nvSpPr>
        <dsp:cNvPr id="0" name=""/>
        <dsp:cNvSpPr/>
      </dsp:nvSpPr>
      <dsp:spPr>
        <a:xfrm>
          <a:off x="5643105" y="489507"/>
          <a:ext cx="2563579" cy="15381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kern="1200" dirty="0">
              <a:solidFill>
                <a:schemeClr val="bg1"/>
              </a:solidFill>
              <a:latin typeface="HSE Sans" panose="02000000000000000000"/>
              <a:ea typeface="Calibri" panose="020F0502020204030204" pitchFamily="34" charset="0"/>
            </a:rPr>
            <a:t>Practically significant work: the company requires visualizations to be a part of the project to make decisions.</a:t>
          </a:r>
          <a:endParaRPr lang="ru-RU" sz="1300" kern="1200" dirty="0">
            <a:solidFill>
              <a:schemeClr val="bg1"/>
            </a:solidFill>
          </a:endParaRPr>
        </a:p>
      </dsp:txBody>
      <dsp:txXfrm>
        <a:off x="5643105" y="489507"/>
        <a:ext cx="2563579" cy="1538147"/>
      </dsp:txXfrm>
    </dsp:sp>
    <dsp:sp modelId="{F40DEC5F-5C27-46A4-91BD-4889C7949237}">
      <dsp:nvSpPr>
        <dsp:cNvPr id="0" name=""/>
        <dsp:cNvSpPr/>
      </dsp:nvSpPr>
      <dsp:spPr>
        <a:xfrm>
          <a:off x="8463042" y="489507"/>
          <a:ext cx="2563579" cy="15381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kern="1200" dirty="0">
              <a:solidFill>
                <a:schemeClr val="bg1"/>
              </a:solidFill>
              <a:effectLst/>
              <a:latin typeface="HSE Sans" panose="02000000000000000000"/>
              <a:ea typeface="Calibri" panose="020F0502020204030204" pitchFamily="34" charset="0"/>
            </a:rPr>
            <a:t>Performed creative and analytical work, while building and assessing the constructed charts.</a:t>
          </a:r>
          <a:endParaRPr lang="ru-RU" sz="1300" kern="1200" dirty="0">
            <a:solidFill>
              <a:schemeClr val="bg1"/>
            </a:solidFill>
          </a:endParaRPr>
        </a:p>
      </dsp:txBody>
      <dsp:txXfrm>
        <a:off x="8463042" y="489507"/>
        <a:ext cx="2563579" cy="1538147"/>
      </dsp:txXfrm>
    </dsp:sp>
    <dsp:sp modelId="{6D05760F-5C2E-4E94-8671-D068723EC82D}">
      <dsp:nvSpPr>
        <dsp:cNvPr id="0" name=""/>
        <dsp:cNvSpPr/>
      </dsp:nvSpPr>
      <dsp:spPr>
        <a:xfrm>
          <a:off x="1413199" y="2284012"/>
          <a:ext cx="2563579" cy="15381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kern="1200" dirty="0">
              <a:solidFill>
                <a:schemeClr val="bg1"/>
              </a:solidFill>
              <a:effectLst/>
              <a:latin typeface="HSE Sans" panose="02000000000000000000"/>
              <a:ea typeface="Calibri" panose="020F0502020204030204" pitchFamily="34" charset="0"/>
            </a:rPr>
            <a:t>New </a:t>
          </a:r>
          <a:r>
            <a:rPr lang="en-US" sz="1300" kern="1200" dirty="0">
              <a:solidFill>
                <a:schemeClr val="bg1"/>
              </a:solidFill>
              <a:latin typeface="HSE Sans" panose="02000000000000000000"/>
              <a:ea typeface="Calibri" panose="020F0502020204030204" pitchFamily="34" charset="0"/>
            </a:rPr>
            <a:t>knowledge about previously unencountered instruments and Python libraries: Kibana, Figma, </a:t>
          </a:r>
          <a:r>
            <a:rPr lang="en-US" sz="1300" kern="1200" dirty="0" err="1">
              <a:solidFill>
                <a:schemeClr val="bg1"/>
              </a:solidFill>
              <a:latin typeface="HSE Sans" panose="02000000000000000000"/>
              <a:ea typeface="Calibri" panose="020F0502020204030204" pitchFamily="34" charset="0"/>
            </a:rPr>
            <a:t>jupytab</a:t>
          </a:r>
          <a:r>
            <a:rPr lang="en-US" sz="1300" kern="1200" dirty="0">
              <a:solidFill>
                <a:schemeClr val="bg1"/>
              </a:solidFill>
              <a:latin typeface="HSE Sans" panose="02000000000000000000"/>
              <a:ea typeface="Calibri" panose="020F0502020204030204" pitchFamily="34" charset="0"/>
            </a:rPr>
            <a:t>, etc.</a:t>
          </a:r>
          <a:endParaRPr lang="ru-RU" sz="1300" kern="1200" dirty="0">
            <a:solidFill>
              <a:schemeClr val="bg1"/>
            </a:solidFill>
          </a:endParaRPr>
        </a:p>
      </dsp:txBody>
      <dsp:txXfrm>
        <a:off x="1413199" y="2284012"/>
        <a:ext cx="2563579" cy="1538147"/>
      </dsp:txXfrm>
    </dsp:sp>
    <dsp:sp modelId="{3D365982-707D-4AA6-8311-E70F79B46783}">
      <dsp:nvSpPr>
        <dsp:cNvPr id="0" name=""/>
        <dsp:cNvSpPr/>
      </dsp:nvSpPr>
      <dsp:spPr>
        <a:xfrm>
          <a:off x="4233136" y="2284012"/>
          <a:ext cx="2563579" cy="15381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effectLst/>
              <a:latin typeface="HSE Sans" panose="02000000000000000000"/>
              <a:ea typeface="Calibri" panose="020F0502020204030204" pitchFamily="34" charset="0"/>
            </a:rPr>
            <a:t>Additional practice of Python code writing, exploring libraries’ documentation, using Windows to configure server connection.</a:t>
          </a:r>
        </a:p>
      </dsp:txBody>
      <dsp:txXfrm>
        <a:off x="4233136" y="2284012"/>
        <a:ext cx="2563579" cy="1538147"/>
      </dsp:txXfrm>
    </dsp:sp>
    <dsp:sp modelId="{0D508FCA-53BE-4068-96EA-16C55A24A39C}">
      <dsp:nvSpPr>
        <dsp:cNvPr id="0" name=""/>
        <dsp:cNvSpPr/>
      </dsp:nvSpPr>
      <dsp:spPr>
        <a:xfrm>
          <a:off x="7053073" y="2284012"/>
          <a:ext cx="2563579" cy="15381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bg1"/>
              </a:solidFill>
              <a:latin typeface="HSE Sans" panose="02000000000000000000"/>
              <a:ea typeface="Calibri" panose="020F0502020204030204" pitchFamily="34" charset="0"/>
            </a:rPr>
            <a:t>Experience of working in a big IT-related company and its team of professionals: from DevOps engineers to system and business analysts.</a:t>
          </a:r>
          <a:endParaRPr lang="en-US" sz="1300" kern="1200" dirty="0">
            <a:solidFill>
              <a:schemeClr val="bg1"/>
            </a:solidFill>
            <a:effectLst/>
            <a:latin typeface="HSE Sans" panose="02000000000000000000"/>
            <a:ea typeface="Calibri" panose="020F0502020204030204" pitchFamily="34" charset="0"/>
          </a:endParaRPr>
        </a:p>
      </dsp:txBody>
      <dsp:txXfrm>
        <a:off x="7053073" y="2284012"/>
        <a:ext cx="2563579" cy="15381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6683F8-7988-4447-B357-82FD626177EC}">
      <dsp:nvSpPr>
        <dsp:cNvPr id="0" name=""/>
        <dsp:cNvSpPr/>
      </dsp:nvSpPr>
      <dsp:spPr>
        <a:xfrm>
          <a:off x="0" y="3525604"/>
          <a:ext cx="11020204" cy="7713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effectLst/>
              <a:latin typeface="HSE Sans" panose="02000000000000000000"/>
              <a:ea typeface="Calibri" panose="020F0502020204030204" pitchFamily="34" charset="0"/>
            </a:rPr>
            <a:t>After the issue with privacy in Kibana will be solved on the company’s side, it may be more effective to move back to this app since it is more familiar to IT department employees and intended tool for this rather than Tableau.</a:t>
          </a:r>
          <a:endParaRPr lang="en-US" sz="1400" kern="1200" dirty="0">
            <a:effectLst/>
            <a:latin typeface="HSE Sans" panose="02000000000000000000"/>
            <a:ea typeface="Calibri" panose="020F0502020204030204" pitchFamily="34" charset="0"/>
          </a:endParaRPr>
        </a:p>
      </dsp:txBody>
      <dsp:txXfrm>
        <a:off x="0" y="3525604"/>
        <a:ext cx="11020204" cy="771316"/>
      </dsp:txXfrm>
    </dsp:sp>
    <dsp:sp modelId="{AC7E1C48-E130-4E02-9DF8-C2770856467E}">
      <dsp:nvSpPr>
        <dsp:cNvPr id="0" name=""/>
        <dsp:cNvSpPr/>
      </dsp:nvSpPr>
      <dsp:spPr>
        <a:xfrm rot="10800000">
          <a:off x="0" y="2350890"/>
          <a:ext cx="11020204" cy="118628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latin typeface="HSE Sans" panose="02000000000000000000"/>
              <a:ea typeface="Calibri" panose="020F0502020204030204" pitchFamily="34" charset="0"/>
            </a:rPr>
            <a:t>After sharing the dashboards with the IT department leaders, I may obtain even more recommendations and ideas for improvement.</a:t>
          </a:r>
          <a:endParaRPr lang="en-US" sz="1400" kern="1200" dirty="0">
            <a:latin typeface="HSE Sans" panose="02000000000000000000"/>
            <a:ea typeface="Calibri" panose="020F0502020204030204" pitchFamily="34" charset="0"/>
          </a:endParaRPr>
        </a:p>
      </dsp:txBody>
      <dsp:txXfrm rot="10800000">
        <a:off x="0" y="2350890"/>
        <a:ext cx="11020204" cy="770812"/>
      </dsp:txXfrm>
    </dsp:sp>
    <dsp:sp modelId="{44E90D36-CDFC-4F44-902E-1429B8B8C4B0}">
      <dsp:nvSpPr>
        <dsp:cNvPr id="0" name=""/>
        <dsp:cNvSpPr/>
      </dsp:nvSpPr>
      <dsp:spPr>
        <a:xfrm rot="10800000">
          <a:off x="0" y="1176175"/>
          <a:ext cx="11020204" cy="118628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effectLst/>
              <a:latin typeface="HSE Sans" panose="02000000000000000000"/>
              <a:ea typeface="Calibri" panose="020F0502020204030204" pitchFamily="34" charset="0"/>
            </a:rPr>
            <a:t>Some charts may be changed, where they look ambiguous and present reduced amount of information. They may be exchanged into something more obvious and indicative.</a:t>
          </a:r>
          <a:endParaRPr lang="en-US" sz="1400" kern="1200" dirty="0">
            <a:effectLst/>
            <a:latin typeface="HSE Sans" panose="02000000000000000000"/>
            <a:ea typeface="Calibri" panose="020F0502020204030204" pitchFamily="34" charset="0"/>
          </a:endParaRPr>
        </a:p>
      </dsp:txBody>
      <dsp:txXfrm rot="10800000">
        <a:off x="0" y="1176175"/>
        <a:ext cx="11020204" cy="770812"/>
      </dsp:txXfrm>
    </dsp:sp>
    <dsp:sp modelId="{ADE0C3D0-0851-4A27-A740-FA361C4F1006}">
      <dsp:nvSpPr>
        <dsp:cNvPr id="0" name=""/>
        <dsp:cNvSpPr/>
      </dsp:nvSpPr>
      <dsp:spPr>
        <a:xfrm rot="10800000">
          <a:off x="0" y="1461"/>
          <a:ext cx="11020204" cy="118628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effectLst/>
              <a:latin typeface="HSE Sans" panose="02000000000000000000"/>
              <a:ea typeface="Calibri" panose="020F0502020204030204" pitchFamily="34" charset="0"/>
            </a:rPr>
            <a:t>The number of dashboards certainly can be extended to 15-20 to convey more valuable information and be clearer.</a:t>
          </a:r>
          <a:endParaRPr lang="en-US" sz="1400" kern="1200" dirty="0"/>
        </a:p>
      </dsp:txBody>
      <dsp:txXfrm rot="-10800000">
        <a:off x="0" y="1461"/>
        <a:ext cx="11020204" cy="416385"/>
      </dsp:txXfrm>
    </dsp:sp>
    <dsp:sp modelId="{B478F0D8-5C18-42D7-A3AB-1CDB664B1234}">
      <dsp:nvSpPr>
        <dsp:cNvPr id="0" name=""/>
        <dsp:cNvSpPr/>
      </dsp:nvSpPr>
      <dsp:spPr>
        <a:xfrm>
          <a:off x="0" y="417847"/>
          <a:ext cx="5510101" cy="35469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HSE Sans" panose="02000000000000000000"/>
              <a:ea typeface="Calibri" panose="020F0502020204030204" pitchFamily="34" charset="0"/>
            </a:rPr>
            <a:t>Other types of charts can be added.</a:t>
          </a:r>
          <a:endParaRPr lang="en-US" sz="1400" kern="1200" dirty="0"/>
        </a:p>
      </dsp:txBody>
      <dsp:txXfrm>
        <a:off x="0" y="417847"/>
        <a:ext cx="5510101" cy="354698"/>
      </dsp:txXfrm>
    </dsp:sp>
    <dsp:sp modelId="{8AF4C9B2-8963-436C-AB1A-A2E5FEEBF5B9}">
      <dsp:nvSpPr>
        <dsp:cNvPr id="0" name=""/>
        <dsp:cNvSpPr/>
      </dsp:nvSpPr>
      <dsp:spPr>
        <a:xfrm>
          <a:off x="5510102" y="417847"/>
          <a:ext cx="5510101" cy="35469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HSE Sans" panose="02000000000000000000"/>
              <a:ea typeface="Calibri" panose="020F0502020204030204" pitchFamily="34" charset="0"/>
            </a:rPr>
            <a:t>Additional features can be compared to those already done.</a:t>
          </a:r>
          <a:endParaRPr lang="en-US" sz="1400" kern="1200" dirty="0"/>
        </a:p>
      </dsp:txBody>
      <dsp:txXfrm>
        <a:off x="5510102" y="417847"/>
        <a:ext cx="5510101" cy="3546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F0BBE-3C02-4C59-9E99-6A282B9C2CC5}">
      <dsp:nvSpPr>
        <dsp:cNvPr id="0" name=""/>
        <dsp:cNvSpPr/>
      </dsp:nvSpPr>
      <dsp:spPr>
        <a:xfrm>
          <a:off x="240006" y="456398"/>
          <a:ext cx="915372" cy="91537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D1CC73F-A153-42D2-8CBE-6039D60953B8}">
      <dsp:nvSpPr>
        <dsp:cNvPr id="0" name=""/>
        <dsp:cNvSpPr/>
      </dsp:nvSpPr>
      <dsp:spPr>
        <a:xfrm>
          <a:off x="697692" y="456398"/>
          <a:ext cx="4883847" cy="915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l" defTabSz="533400">
            <a:lnSpc>
              <a:spcPct val="90000"/>
            </a:lnSpc>
            <a:spcBef>
              <a:spcPct val="0"/>
            </a:spcBef>
            <a:spcAft>
              <a:spcPct val="35000"/>
            </a:spcAft>
            <a:buNone/>
          </a:pPr>
          <a:r>
            <a:rPr lang="en-US" sz="1200" b="0" i="0" kern="1200" dirty="0"/>
            <a:t>The general project aim is about finding shortcomings in the current usage of servers in the company. The data, which is obtained and prepared by my groupmates, contains valuable information about server productivity, but it is difficult to make decisions by looking at a table with figures</a:t>
          </a:r>
          <a:r>
            <a:rPr lang="ru-RU" sz="1200" b="0" i="0" kern="1200" dirty="0"/>
            <a:t>.</a:t>
          </a:r>
          <a:endParaRPr lang="en-US" sz="1200" kern="1200" dirty="0"/>
        </a:p>
      </dsp:txBody>
      <dsp:txXfrm>
        <a:off x="697692" y="456398"/>
        <a:ext cx="4883847" cy="915372"/>
      </dsp:txXfrm>
    </dsp:sp>
    <dsp:sp modelId="{937FFC8D-8E9F-412D-A28D-7E66EC797159}">
      <dsp:nvSpPr>
        <dsp:cNvPr id="0" name=""/>
        <dsp:cNvSpPr/>
      </dsp:nvSpPr>
      <dsp:spPr>
        <a:xfrm>
          <a:off x="240006" y="1371770"/>
          <a:ext cx="915372" cy="91537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823ACAB-E932-439A-9BCE-185F536934BC}">
      <dsp:nvSpPr>
        <dsp:cNvPr id="0" name=""/>
        <dsp:cNvSpPr/>
      </dsp:nvSpPr>
      <dsp:spPr>
        <a:xfrm>
          <a:off x="697692" y="1371770"/>
          <a:ext cx="4883847" cy="915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l" defTabSz="533400">
            <a:lnSpc>
              <a:spcPct val="90000"/>
            </a:lnSpc>
            <a:spcBef>
              <a:spcPct val="0"/>
            </a:spcBef>
            <a:spcAft>
              <a:spcPct val="35000"/>
            </a:spcAft>
            <a:buNone/>
          </a:pPr>
          <a:r>
            <a:rPr lang="en-US" sz="1200" b="0" i="0" kern="1200"/>
            <a:t>The analysis of obtained data is done much easier when it is presented visually. By making different charts, we can look on the same data from different sides and make plenty of conclusions.</a:t>
          </a:r>
          <a:endParaRPr lang="en-US" sz="1200" kern="1200"/>
        </a:p>
      </dsp:txBody>
      <dsp:txXfrm>
        <a:off x="697692" y="1371770"/>
        <a:ext cx="4883847" cy="915372"/>
      </dsp:txXfrm>
    </dsp:sp>
    <dsp:sp modelId="{CF8A3F45-01C0-428D-AB4A-CCC51B6C66AE}">
      <dsp:nvSpPr>
        <dsp:cNvPr id="0" name=""/>
        <dsp:cNvSpPr/>
      </dsp:nvSpPr>
      <dsp:spPr>
        <a:xfrm>
          <a:off x="240006" y="2287143"/>
          <a:ext cx="915372" cy="91537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FCBD4D40-27E5-41A0-92FD-4AC263E7E5BA}">
      <dsp:nvSpPr>
        <dsp:cNvPr id="0" name=""/>
        <dsp:cNvSpPr/>
      </dsp:nvSpPr>
      <dsp:spPr>
        <a:xfrm>
          <a:off x="697692" y="2287143"/>
          <a:ext cx="4883847" cy="915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l" defTabSz="533400">
            <a:lnSpc>
              <a:spcPct val="90000"/>
            </a:lnSpc>
            <a:spcBef>
              <a:spcPct val="0"/>
            </a:spcBef>
            <a:spcAft>
              <a:spcPct val="35000"/>
            </a:spcAft>
            <a:buNone/>
          </a:pPr>
          <a:r>
            <a:rPr lang="en-US" sz="1200" b="0" i="0" kern="1200" dirty="0"/>
            <a:t>The data must look presentable, since it is very likely that a business-related person from the company with no IT background will take a look and assess the situation based on presented visualizations.</a:t>
          </a:r>
          <a:endParaRPr lang="en-US" sz="1200" kern="1200" dirty="0"/>
        </a:p>
      </dsp:txBody>
      <dsp:txXfrm>
        <a:off x="697692" y="2287143"/>
        <a:ext cx="4883847" cy="9153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8BFB4-15B6-4961-8EA5-731D27E84945}">
      <dsp:nvSpPr>
        <dsp:cNvPr id="0" name=""/>
        <dsp:cNvSpPr/>
      </dsp:nvSpPr>
      <dsp:spPr>
        <a:xfrm rot="5400000">
          <a:off x="524696" y="406905"/>
          <a:ext cx="1573187" cy="261774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38B693F-15FF-4E4F-8220-98AFC5F04F66}">
      <dsp:nvSpPr>
        <dsp:cNvPr id="0" name=""/>
        <dsp:cNvSpPr/>
      </dsp:nvSpPr>
      <dsp:spPr>
        <a:xfrm>
          <a:off x="262092" y="1189047"/>
          <a:ext cx="2363317" cy="2071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dirty="0"/>
            <a:t>The purpose of my part of the project is to create visualizations to analyze obtained data about server load and share it with the company specialists.</a:t>
          </a:r>
          <a:endParaRPr lang="en-US" sz="1600" kern="1200" dirty="0"/>
        </a:p>
      </dsp:txBody>
      <dsp:txXfrm>
        <a:off x="262092" y="1189047"/>
        <a:ext cx="2363317" cy="2071586"/>
      </dsp:txXfrm>
    </dsp:sp>
    <dsp:sp modelId="{C9A982A0-DEE2-4589-8CAB-051F83E01AA3}">
      <dsp:nvSpPr>
        <dsp:cNvPr id="0" name=""/>
        <dsp:cNvSpPr/>
      </dsp:nvSpPr>
      <dsp:spPr>
        <a:xfrm>
          <a:off x="2179501" y="214183"/>
          <a:ext cx="445909" cy="44590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364281C-2B2A-4DBC-8CBE-A43B1BDF96CD}">
      <dsp:nvSpPr>
        <dsp:cNvPr id="0" name=""/>
        <dsp:cNvSpPr/>
      </dsp:nvSpPr>
      <dsp:spPr>
        <a:xfrm rot="5400000">
          <a:off x="3417859" y="-309010"/>
          <a:ext cx="1573187" cy="261774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8DDAF6C-203F-49EC-AF66-677264AED3D6}">
      <dsp:nvSpPr>
        <dsp:cNvPr id="0" name=""/>
        <dsp:cNvSpPr/>
      </dsp:nvSpPr>
      <dsp:spPr>
        <a:xfrm>
          <a:off x="3155255" y="473131"/>
          <a:ext cx="2363317" cy="2071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This purpose includes several </a:t>
          </a:r>
          <a:r>
            <a:rPr lang="en-US" sz="1600" b="0" kern="1200" dirty="0"/>
            <a:t>tasks</a:t>
          </a:r>
          <a:r>
            <a:rPr lang="en-US" sz="1600" kern="1200" dirty="0"/>
            <a:t>:</a:t>
          </a:r>
        </a:p>
        <a:p>
          <a:pPr marL="114300" lvl="1" indent="-114300" algn="l" defTabSz="533400">
            <a:lnSpc>
              <a:spcPct val="90000"/>
            </a:lnSpc>
            <a:spcBef>
              <a:spcPct val="0"/>
            </a:spcBef>
            <a:spcAft>
              <a:spcPct val="15000"/>
            </a:spcAft>
            <a:buChar char="•"/>
          </a:pPr>
          <a:r>
            <a:rPr lang="en-US" sz="1200" kern="1200" dirty="0"/>
            <a:t>Make prototype of application with future dashboards, where each dashboard includes several related charts.</a:t>
          </a:r>
        </a:p>
        <a:p>
          <a:pPr marL="114300" lvl="1" indent="-114300" algn="l" defTabSz="533400">
            <a:lnSpc>
              <a:spcPct val="90000"/>
            </a:lnSpc>
            <a:spcBef>
              <a:spcPct val="0"/>
            </a:spcBef>
            <a:spcAft>
              <a:spcPct val="15000"/>
            </a:spcAft>
            <a:buChar char="•"/>
          </a:pPr>
          <a:r>
            <a:rPr lang="en-US" sz="1200" kern="1200" dirty="0"/>
            <a:t>Prepare data for visualizing.</a:t>
          </a:r>
        </a:p>
        <a:p>
          <a:pPr marL="114300" lvl="1" indent="-114300" algn="l" defTabSz="533400">
            <a:lnSpc>
              <a:spcPct val="90000"/>
            </a:lnSpc>
            <a:spcBef>
              <a:spcPct val="0"/>
            </a:spcBef>
            <a:spcAft>
              <a:spcPct val="15000"/>
            </a:spcAft>
            <a:buChar char="•"/>
          </a:pPr>
          <a:r>
            <a:rPr lang="en-US" sz="1200" kern="1200" dirty="0"/>
            <a:t>Make application with dashboards, which describes data about server load.</a:t>
          </a:r>
        </a:p>
      </dsp:txBody>
      <dsp:txXfrm>
        <a:off x="3155255" y="473131"/>
        <a:ext cx="2363317" cy="20715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B7C171-2A3F-4A75-8C8E-0BC13CDC17A1}">
      <dsp:nvSpPr>
        <dsp:cNvPr id="0" name=""/>
        <dsp:cNvSpPr/>
      </dsp:nvSpPr>
      <dsp:spPr>
        <a:xfrm>
          <a:off x="0" y="30920"/>
          <a:ext cx="10504469"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Among all the requirements, dedicated to our team, I show ones related to my work.</a:t>
          </a:r>
        </a:p>
      </dsp:txBody>
      <dsp:txXfrm>
        <a:off x="24588" y="55508"/>
        <a:ext cx="10455293" cy="454509"/>
      </dsp:txXfrm>
    </dsp:sp>
    <dsp:sp modelId="{AFEABDDB-7CCC-4850-A304-39AFDBB8DBCE}">
      <dsp:nvSpPr>
        <dsp:cNvPr id="0" name=""/>
        <dsp:cNvSpPr/>
      </dsp:nvSpPr>
      <dsp:spPr>
        <a:xfrm>
          <a:off x="0" y="595085"/>
          <a:ext cx="10504469"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Functional: </a:t>
          </a:r>
        </a:p>
      </dsp:txBody>
      <dsp:txXfrm>
        <a:off x="24588" y="619673"/>
        <a:ext cx="10455293" cy="454509"/>
      </dsp:txXfrm>
    </dsp:sp>
    <dsp:sp modelId="{C0BEE49F-324D-4AB8-8C2B-1FE1D195E05B}">
      <dsp:nvSpPr>
        <dsp:cNvPr id="0" name=""/>
        <dsp:cNvSpPr/>
      </dsp:nvSpPr>
      <dsp:spPr>
        <a:xfrm>
          <a:off x="0" y="1098770"/>
          <a:ext cx="10504469" cy="1065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517"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GB" sz="1600" kern="1200"/>
            <a:t>The application is expected to aggregate the data from different teams across the company and its subdivisions to present an overall picture of server usage.</a:t>
          </a:r>
          <a:endParaRPr lang="en-US" sz="1600" kern="1200"/>
        </a:p>
        <a:p>
          <a:pPr marL="171450" lvl="1" indent="-171450" algn="l" defTabSz="711200">
            <a:lnSpc>
              <a:spcPct val="90000"/>
            </a:lnSpc>
            <a:spcBef>
              <a:spcPct val="0"/>
            </a:spcBef>
            <a:spcAft>
              <a:spcPct val="20000"/>
            </a:spcAft>
            <a:buChar char="•"/>
          </a:pPr>
          <a:r>
            <a:rPr lang="en-GB" sz="1600" kern="1200"/>
            <a:t>The application is expected to visualise the historical data of server usage and aggregate metrics.</a:t>
          </a:r>
          <a:endParaRPr lang="en-US" sz="1600" kern="1200"/>
        </a:p>
        <a:p>
          <a:pPr marL="171450" lvl="1" indent="-171450" algn="l" defTabSz="711200">
            <a:lnSpc>
              <a:spcPct val="90000"/>
            </a:lnSpc>
            <a:spcBef>
              <a:spcPct val="0"/>
            </a:spcBef>
            <a:spcAft>
              <a:spcPct val="20000"/>
            </a:spcAft>
            <a:buChar char="•"/>
          </a:pPr>
          <a:r>
            <a:rPr lang="en-GB" sz="1600" kern="1200"/>
            <a:t>The application is expected to cluster the company’s servers according to determined usage patterns.</a:t>
          </a:r>
          <a:endParaRPr lang="en-US" sz="1600" kern="1200"/>
        </a:p>
      </dsp:txBody>
      <dsp:txXfrm>
        <a:off x="0" y="1098770"/>
        <a:ext cx="10504469" cy="1065015"/>
      </dsp:txXfrm>
    </dsp:sp>
    <dsp:sp modelId="{3ECD2202-D9BD-4041-8E09-B6AB887C3B76}">
      <dsp:nvSpPr>
        <dsp:cNvPr id="0" name=""/>
        <dsp:cNvSpPr/>
      </dsp:nvSpPr>
      <dsp:spPr>
        <a:xfrm>
          <a:off x="0" y="2163785"/>
          <a:ext cx="10504469"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Non-Functional: </a:t>
          </a:r>
        </a:p>
      </dsp:txBody>
      <dsp:txXfrm>
        <a:off x="24588" y="2188373"/>
        <a:ext cx="10455293" cy="454509"/>
      </dsp:txXfrm>
    </dsp:sp>
    <dsp:sp modelId="{2A0EB165-D652-4C8D-BADD-9FF38140DA6F}">
      <dsp:nvSpPr>
        <dsp:cNvPr id="0" name=""/>
        <dsp:cNvSpPr/>
      </dsp:nvSpPr>
      <dsp:spPr>
        <a:xfrm>
          <a:off x="0" y="2667470"/>
          <a:ext cx="10504469" cy="132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517"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GB" sz="1600" kern="1200"/>
            <a:t>The visualisations provided by the application are expected to be interactive.</a:t>
          </a:r>
          <a:endParaRPr lang="en-US" sz="1600" kern="1200"/>
        </a:p>
        <a:p>
          <a:pPr marL="171450" lvl="1" indent="-171450" algn="l" defTabSz="711200">
            <a:lnSpc>
              <a:spcPct val="90000"/>
            </a:lnSpc>
            <a:spcBef>
              <a:spcPct val="0"/>
            </a:spcBef>
            <a:spcAft>
              <a:spcPct val="20000"/>
            </a:spcAft>
            <a:buChar char="•"/>
          </a:pPr>
          <a:r>
            <a:rPr lang="en-GB" sz="1600" kern="1200"/>
            <a:t>The application is expected to satisfy the corporate standard of availability for business-critical systems. </a:t>
          </a:r>
          <a:endParaRPr lang="en-US" sz="1600" kern="1200"/>
        </a:p>
        <a:p>
          <a:pPr marL="171450" lvl="1" indent="-171450" algn="l" defTabSz="711200">
            <a:lnSpc>
              <a:spcPct val="90000"/>
            </a:lnSpc>
            <a:spcBef>
              <a:spcPct val="0"/>
            </a:spcBef>
            <a:spcAft>
              <a:spcPct val="20000"/>
            </a:spcAft>
            <a:buChar char="•"/>
          </a:pPr>
          <a:r>
            <a:rPr lang="en-GB" sz="1600" kern="1200"/>
            <a:t>The application is expected to be horizontally scalable.</a:t>
          </a:r>
          <a:endParaRPr lang="en-US" sz="1600" kern="1200"/>
        </a:p>
        <a:p>
          <a:pPr marL="171450" lvl="1" indent="-171450" algn="l" defTabSz="711200">
            <a:lnSpc>
              <a:spcPct val="90000"/>
            </a:lnSpc>
            <a:spcBef>
              <a:spcPct val="0"/>
            </a:spcBef>
            <a:spcAft>
              <a:spcPct val="20000"/>
            </a:spcAft>
            <a:buChar char="•"/>
          </a:pPr>
          <a:r>
            <a:rPr lang="en-GB" sz="1600" kern="1200"/>
            <a:t>The application is expected to be universally employable given similar infrastructure (availability of similar data collection, storage, processing and visualisation tools).</a:t>
          </a:r>
          <a:endParaRPr lang="en-US" sz="1600" kern="1200"/>
        </a:p>
      </dsp:txBody>
      <dsp:txXfrm>
        <a:off x="0" y="2667470"/>
        <a:ext cx="10504469" cy="13258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A11F5-06A4-4468-9DEE-9C7643B5C80E}">
      <dsp:nvSpPr>
        <dsp:cNvPr id="0" name=""/>
        <dsp:cNvSpPr/>
      </dsp:nvSpPr>
      <dsp:spPr>
        <a:xfrm>
          <a:off x="0" y="481"/>
          <a:ext cx="11083588" cy="11269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40FA63-7102-4E89-BC54-BB7591A03358}">
      <dsp:nvSpPr>
        <dsp:cNvPr id="0" name=""/>
        <dsp:cNvSpPr/>
      </dsp:nvSpPr>
      <dsp:spPr>
        <a:xfrm>
          <a:off x="340911" y="254051"/>
          <a:ext cx="619838" cy="6198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30DC75-D396-4792-9460-3750616A62EE}">
      <dsp:nvSpPr>
        <dsp:cNvPr id="0" name=""/>
        <dsp:cNvSpPr/>
      </dsp:nvSpPr>
      <dsp:spPr>
        <a:xfrm>
          <a:off x="1301661" y="481"/>
          <a:ext cx="9781927" cy="1126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272" tIns="119272" rIns="119272" bIns="119272" numCol="1" spcCol="1270" anchor="ctr" anchorCtr="0">
          <a:noAutofit/>
        </a:bodyPr>
        <a:lstStyle/>
        <a:p>
          <a:pPr marL="0" lvl="0" indent="0" algn="l" defTabSz="666750">
            <a:lnSpc>
              <a:spcPct val="100000"/>
            </a:lnSpc>
            <a:spcBef>
              <a:spcPct val="0"/>
            </a:spcBef>
            <a:spcAft>
              <a:spcPct val="35000"/>
            </a:spcAft>
            <a:buNone/>
          </a:pPr>
          <a:r>
            <a:rPr lang="en-GB" sz="1500" b="1" kern="1200"/>
            <a:t>Figma </a:t>
          </a:r>
          <a:r>
            <a:rPr lang="en-GB" sz="1500" kern="1200"/>
            <a:t>– a powerful cloud-based design platform. Vector networks, frames, and components are just a few of the design capabilities and tools offered by Figma. Prototypes can also have interactivity and animations added to them. </a:t>
          </a:r>
          <a:endParaRPr lang="en-US" sz="1500" kern="1200"/>
        </a:p>
      </dsp:txBody>
      <dsp:txXfrm>
        <a:off x="1301661" y="481"/>
        <a:ext cx="9781927" cy="1126979"/>
      </dsp:txXfrm>
    </dsp:sp>
    <dsp:sp modelId="{D75B10D7-49FE-4ABC-972F-8A569C3EF837}">
      <dsp:nvSpPr>
        <dsp:cNvPr id="0" name=""/>
        <dsp:cNvSpPr/>
      </dsp:nvSpPr>
      <dsp:spPr>
        <a:xfrm>
          <a:off x="0" y="1409205"/>
          <a:ext cx="11083588" cy="11269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290676-6F7F-4628-A8C4-3F6A3C701EF8}">
      <dsp:nvSpPr>
        <dsp:cNvPr id="0" name=""/>
        <dsp:cNvSpPr/>
      </dsp:nvSpPr>
      <dsp:spPr>
        <a:xfrm>
          <a:off x="340911" y="1662776"/>
          <a:ext cx="619838" cy="6198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41AE78-E316-4F54-883A-64BFB9F1469C}">
      <dsp:nvSpPr>
        <dsp:cNvPr id="0" name=""/>
        <dsp:cNvSpPr/>
      </dsp:nvSpPr>
      <dsp:spPr>
        <a:xfrm>
          <a:off x="1301661" y="1409205"/>
          <a:ext cx="9781927" cy="1126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272" tIns="119272" rIns="119272" bIns="119272" numCol="1" spcCol="1270" anchor="ctr" anchorCtr="0">
          <a:noAutofit/>
        </a:bodyPr>
        <a:lstStyle/>
        <a:p>
          <a:pPr marL="0" lvl="0" indent="0" algn="l" defTabSz="666750">
            <a:lnSpc>
              <a:spcPct val="100000"/>
            </a:lnSpc>
            <a:spcBef>
              <a:spcPct val="0"/>
            </a:spcBef>
            <a:spcAft>
              <a:spcPct val="35000"/>
            </a:spcAft>
            <a:buNone/>
          </a:pPr>
          <a:r>
            <a:rPr lang="en-GB" sz="1500" b="1" kern="1200"/>
            <a:t>Tableau</a:t>
          </a:r>
          <a:r>
            <a:rPr lang="en-GB" sz="1500" kern="1200"/>
            <a:t> – a modern Data Analytics and Business Intelligence platform. It allows users to create interactive and dynamic visualisations, dashboards, and reports with real-time analytics and quick responsiveness from various data sources. It provides easy access to insights and helps businesses make data-driven decisions.</a:t>
          </a:r>
          <a:endParaRPr lang="en-US" sz="1500" kern="1200"/>
        </a:p>
      </dsp:txBody>
      <dsp:txXfrm>
        <a:off x="1301661" y="1409205"/>
        <a:ext cx="9781927" cy="1126979"/>
      </dsp:txXfrm>
    </dsp:sp>
    <dsp:sp modelId="{3A664A0F-337D-46FE-830C-C4B0D8763423}">
      <dsp:nvSpPr>
        <dsp:cNvPr id="0" name=""/>
        <dsp:cNvSpPr/>
      </dsp:nvSpPr>
      <dsp:spPr>
        <a:xfrm>
          <a:off x="0" y="2817930"/>
          <a:ext cx="11083588" cy="11269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4E5C0B-20E1-48BF-834F-E3D116B8810A}">
      <dsp:nvSpPr>
        <dsp:cNvPr id="0" name=""/>
        <dsp:cNvSpPr/>
      </dsp:nvSpPr>
      <dsp:spPr>
        <a:xfrm>
          <a:off x="340911" y="3071500"/>
          <a:ext cx="619838" cy="6198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FB1920-6F2E-42FB-AED9-BA6C32B3A440}">
      <dsp:nvSpPr>
        <dsp:cNvPr id="0" name=""/>
        <dsp:cNvSpPr/>
      </dsp:nvSpPr>
      <dsp:spPr>
        <a:xfrm>
          <a:off x="1301661" y="2817930"/>
          <a:ext cx="9781927" cy="1126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272" tIns="119272" rIns="119272" bIns="119272" numCol="1" spcCol="1270" anchor="ctr" anchorCtr="0">
          <a:noAutofit/>
        </a:bodyPr>
        <a:lstStyle/>
        <a:p>
          <a:pPr marL="0" lvl="0" indent="0" algn="l" defTabSz="666750">
            <a:lnSpc>
              <a:spcPct val="100000"/>
            </a:lnSpc>
            <a:spcBef>
              <a:spcPct val="0"/>
            </a:spcBef>
            <a:spcAft>
              <a:spcPct val="35000"/>
            </a:spcAft>
            <a:buNone/>
          </a:pPr>
          <a:r>
            <a:rPr lang="en-GB" sz="1500" b="1" kern="1200" dirty="0"/>
            <a:t>Kibana </a:t>
          </a:r>
          <a:r>
            <a:rPr lang="en-GB" sz="1500" kern="1200" dirty="0"/>
            <a:t>– a tool for data exploration and visualisation. It offers a simple user interface for developing and disseminating interactive dashboards, graphs, and charts based on Elasticsearch data. It also has machine learning capabilities, saved searches, visualisations, and other features that make it an effective tool for data analysis and discovery.</a:t>
          </a:r>
          <a:endParaRPr lang="en-US" sz="1500" kern="1200" dirty="0"/>
        </a:p>
      </dsp:txBody>
      <dsp:txXfrm>
        <a:off x="1301661" y="2817930"/>
        <a:ext cx="9781927" cy="11269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19305-2F09-4B61-963A-0A5DC1D6F4D8}">
      <dsp:nvSpPr>
        <dsp:cNvPr id="0" name=""/>
        <dsp:cNvSpPr/>
      </dsp:nvSpPr>
      <dsp:spPr>
        <a:xfrm>
          <a:off x="-5009918" y="-767587"/>
          <a:ext cx="5966498" cy="5966498"/>
        </a:xfrm>
        <a:prstGeom prst="blockArc">
          <a:avLst>
            <a:gd name="adj1" fmla="val 18900000"/>
            <a:gd name="adj2" fmla="val 2700000"/>
            <a:gd name="adj3" fmla="val 36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D6D432-7543-43FD-9CB9-22EE0B7BBEB1}">
      <dsp:nvSpPr>
        <dsp:cNvPr id="0" name=""/>
        <dsp:cNvSpPr/>
      </dsp:nvSpPr>
      <dsp:spPr>
        <a:xfrm>
          <a:off x="418481" y="276869"/>
          <a:ext cx="5041518" cy="554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9811" tIns="27940" rIns="27940" bIns="2794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US" sz="1100" kern="1200" dirty="0"/>
            <a:t>The prototype was created in Figma web application. </a:t>
          </a:r>
          <a:endParaRPr lang="ru-RU" sz="1100" kern="1200" dirty="0"/>
        </a:p>
      </dsp:txBody>
      <dsp:txXfrm>
        <a:off x="418481" y="276869"/>
        <a:ext cx="5041518" cy="554092"/>
      </dsp:txXfrm>
    </dsp:sp>
    <dsp:sp modelId="{D3377472-BC38-4287-871F-A53AD81AEE42}">
      <dsp:nvSpPr>
        <dsp:cNvPr id="0" name=""/>
        <dsp:cNvSpPr/>
      </dsp:nvSpPr>
      <dsp:spPr>
        <a:xfrm>
          <a:off x="72173" y="207607"/>
          <a:ext cx="692615" cy="69261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C20040-37C0-4AAF-A171-71B8468BF1A6}">
      <dsp:nvSpPr>
        <dsp:cNvPr id="0" name=""/>
        <dsp:cNvSpPr/>
      </dsp:nvSpPr>
      <dsp:spPr>
        <a:xfrm>
          <a:off x="815527" y="1107742"/>
          <a:ext cx="4644472" cy="554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9811" tIns="27940" rIns="27940" bIns="2794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US" sz="1100" kern="1200" dirty="0"/>
            <a:t>It is important to create a prototype because it allows to plan future look of application, which will show charts with real data.</a:t>
          </a:r>
          <a:endParaRPr lang="ru-RU" sz="1100" kern="1200" dirty="0"/>
        </a:p>
      </dsp:txBody>
      <dsp:txXfrm>
        <a:off x="815527" y="1107742"/>
        <a:ext cx="4644472" cy="554092"/>
      </dsp:txXfrm>
    </dsp:sp>
    <dsp:sp modelId="{03C251A1-8BF7-4A26-80B5-164F331DAC23}">
      <dsp:nvSpPr>
        <dsp:cNvPr id="0" name=""/>
        <dsp:cNvSpPr/>
      </dsp:nvSpPr>
      <dsp:spPr>
        <a:xfrm>
          <a:off x="469219" y="1038480"/>
          <a:ext cx="692615" cy="69261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3B90A1-9257-4AC6-AF69-732624BC8FD5}">
      <dsp:nvSpPr>
        <dsp:cNvPr id="0" name=""/>
        <dsp:cNvSpPr/>
      </dsp:nvSpPr>
      <dsp:spPr>
        <a:xfrm>
          <a:off x="937389" y="1938615"/>
          <a:ext cx="4522610" cy="554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9811" tIns="27940" rIns="27940" bIns="2794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US" sz="1100" kern="1200" dirty="0"/>
            <a:t>Prototype looks like a website, which is what it was expected to look like initially.</a:t>
          </a:r>
          <a:endParaRPr lang="ru-RU" sz="1100" kern="1200" dirty="0"/>
        </a:p>
      </dsp:txBody>
      <dsp:txXfrm>
        <a:off x="937389" y="1938615"/>
        <a:ext cx="4522610" cy="554092"/>
      </dsp:txXfrm>
    </dsp:sp>
    <dsp:sp modelId="{05C11AE1-11CC-47B5-87E8-6F82E6B3FCDC}">
      <dsp:nvSpPr>
        <dsp:cNvPr id="0" name=""/>
        <dsp:cNvSpPr/>
      </dsp:nvSpPr>
      <dsp:spPr>
        <a:xfrm>
          <a:off x="591081" y="1869353"/>
          <a:ext cx="692615" cy="69261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BAD75F-9AB9-4E0C-ADDA-FFA7304CB689}">
      <dsp:nvSpPr>
        <dsp:cNvPr id="0" name=""/>
        <dsp:cNvSpPr/>
      </dsp:nvSpPr>
      <dsp:spPr>
        <a:xfrm>
          <a:off x="815527" y="2769488"/>
          <a:ext cx="4644472" cy="554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9811" tIns="27940" rIns="27940" bIns="2794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US" sz="1100" kern="1200" dirty="0"/>
            <a:t>At the start, I prepared different version of the prototype, but after getting feedback from the project supervisor, I improved it and added crucial graphs and features. Now you can see the final version of it.</a:t>
          </a:r>
          <a:endParaRPr lang="ru-RU" sz="1100" kern="1200" dirty="0"/>
        </a:p>
      </dsp:txBody>
      <dsp:txXfrm>
        <a:off x="815527" y="2769488"/>
        <a:ext cx="4644472" cy="554092"/>
      </dsp:txXfrm>
    </dsp:sp>
    <dsp:sp modelId="{0288C3C1-7B43-47B3-9FE2-93652F47ABBD}">
      <dsp:nvSpPr>
        <dsp:cNvPr id="0" name=""/>
        <dsp:cNvSpPr/>
      </dsp:nvSpPr>
      <dsp:spPr>
        <a:xfrm>
          <a:off x="469219" y="2700226"/>
          <a:ext cx="692615" cy="69261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419A5D-B33C-4D61-BAB2-074276EBE0B7}">
      <dsp:nvSpPr>
        <dsp:cNvPr id="0" name=""/>
        <dsp:cNvSpPr/>
      </dsp:nvSpPr>
      <dsp:spPr>
        <a:xfrm>
          <a:off x="418481" y="3600361"/>
          <a:ext cx="5041518" cy="554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9811" tIns="27940" rIns="27940" bIns="2794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US" sz="1100" kern="1200" dirty="0"/>
            <a:t>The prototype is interactive (it is possible to click on some objects and move between pages).</a:t>
          </a:r>
          <a:endParaRPr lang="ru-RU" sz="1100" kern="1200" dirty="0"/>
        </a:p>
      </dsp:txBody>
      <dsp:txXfrm>
        <a:off x="418481" y="3600361"/>
        <a:ext cx="5041518" cy="554092"/>
      </dsp:txXfrm>
    </dsp:sp>
    <dsp:sp modelId="{2E72F3A3-2255-4CE6-B92C-AFFE9DBC6FD7}">
      <dsp:nvSpPr>
        <dsp:cNvPr id="0" name=""/>
        <dsp:cNvSpPr/>
      </dsp:nvSpPr>
      <dsp:spPr>
        <a:xfrm>
          <a:off x="72173" y="3531099"/>
          <a:ext cx="692615" cy="69261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1235C-9551-4133-B404-36DBD9FFDF17}">
      <dsp:nvSpPr>
        <dsp:cNvPr id="0" name=""/>
        <dsp:cNvSpPr/>
      </dsp:nvSpPr>
      <dsp:spPr>
        <a:xfrm>
          <a:off x="407836" y="0"/>
          <a:ext cx="4234295" cy="4234295"/>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3FAAD9-AC47-45B5-9963-F1722C62942F}">
      <dsp:nvSpPr>
        <dsp:cNvPr id="0" name=""/>
        <dsp:cNvSpPr/>
      </dsp:nvSpPr>
      <dsp:spPr>
        <a:xfrm>
          <a:off x="2524983" y="425703"/>
          <a:ext cx="2752291" cy="100233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The data, which come to me from my groupmates, is not completely ready to be visualized.</a:t>
          </a:r>
          <a:endParaRPr lang="en-US" sz="1300" kern="1200" dirty="0"/>
        </a:p>
      </dsp:txBody>
      <dsp:txXfrm>
        <a:off x="2573913" y="474633"/>
        <a:ext cx="2654431" cy="904477"/>
      </dsp:txXfrm>
    </dsp:sp>
    <dsp:sp modelId="{54AB4453-5412-4B68-8AFB-11B16A138B38}">
      <dsp:nvSpPr>
        <dsp:cNvPr id="0" name=""/>
        <dsp:cNvSpPr/>
      </dsp:nvSpPr>
      <dsp:spPr>
        <a:xfrm>
          <a:off x="2524983" y="1553332"/>
          <a:ext cx="2752291" cy="100233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dirty="0"/>
            <a:t>In order to prepare the data, I do:</a:t>
          </a:r>
          <a:endParaRPr lang="en-US" sz="1300" kern="1200" dirty="0"/>
        </a:p>
        <a:p>
          <a:pPr marL="57150" lvl="1" indent="-57150" algn="l" defTabSz="444500">
            <a:lnSpc>
              <a:spcPct val="90000"/>
            </a:lnSpc>
            <a:spcBef>
              <a:spcPct val="0"/>
            </a:spcBef>
            <a:spcAft>
              <a:spcPct val="15000"/>
            </a:spcAft>
            <a:buChar char="•"/>
          </a:pPr>
          <a:r>
            <a:rPr lang="en-US" sz="1000" b="0" i="0" kern="1200" dirty="0"/>
            <a:t>Change the date offset into UTC date.</a:t>
          </a:r>
          <a:endParaRPr lang="en-US" sz="1000" kern="1200" dirty="0"/>
        </a:p>
        <a:p>
          <a:pPr marL="57150" lvl="1" indent="-57150" algn="l" defTabSz="444500">
            <a:lnSpc>
              <a:spcPct val="90000"/>
            </a:lnSpc>
            <a:spcBef>
              <a:spcPct val="0"/>
            </a:spcBef>
            <a:spcAft>
              <a:spcPct val="15000"/>
            </a:spcAft>
            <a:buChar char="•"/>
          </a:pPr>
          <a:r>
            <a:rPr lang="en-US" sz="1000" b="0" i="0" kern="1200" dirty="0"/>
            <a:t>Remove useless columns.</a:t>
          </a:r>
          <a:endParaRPr lang="en-US" sz="1000" kern="1200" dirty="0"/>
        </a:p>
        <a:p>
          <a:pPr marL="57150" lvl="1" indent="-57150" algn="l" defTabSz="444500">
            <a:lnSpc>
              <a:spcPct val="90000"/>
            </a:lnSpc>
            <a:spcBef>
              <a:spcPct val="0"/>
            </a:spcBef>
            <a:spcAft>
              <a:spcPct val="15000"/>
            </a:spcAft>
            <a:buChar char="•"/>
          </a:pPr>
          <a:r>
            <a:rPr lang="en-US" sz="1000" b="0" i="0" kern="1200"/>
            <a:t>Rename columns which have ambiguous name.</a:t>
          </a:r>
          <a:endParaRPr lang="en-US" sz="1000" kern="1200"/>
        </a:p>
      </dsp:txBody>
      <dsp:txXfrm>
        <a:off x="2573913" y="1602262"/>
        <a:ext cx="2654431" cy="904477"/>
      </dsp:txXfrm>
    </dsp:sp>
    <dsp:sp modelId="{D68081C1-96D7-4F08-9359-2E73633FEF6A}">
      <dsp:nvSpPr>
        <dsp:cNvPr id="0" name=""/>
        <dsp:cNvSpPr/>
      </dsp:nvSpPr>
      <dsp:spPr>
        <a:xfrm>
          <a:off x="2524983" y="2680962"/>
          <a:ext cx="2752291" cy="100233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t>All mentioned work is done through code. The instruments are Python language, </a:t>
          </a:r>
          <a:r>
            <a:rPr lang="en-US" sz="1300" b="0" i="1" kern="1200"/>
            <a:t>pandas</a:t>
          </a:r>
          <a:r>
            <a:rPr lang="en-US" sz="1300" b="0" i="0" kern="1200"/>
            <a:t> and </a:t>
          </a:r>
          <a:r>
            <a:rPr lang="en-US" sz="1300" b="0" i="1" kern="1200"/>
            <a:t>datetime</a:t>
          </a:r>
          <a:r>
            <a:rPr lang="en-US" sz="1300" b="0" i="0" kern="1200"/>
            <a:t> libraries.</a:t>
          </a:r>
          <a:endParaRPr lang="en-US" sz="1300" kern="1200"/>
        </a:p>
      </dsp:txBody>
      <dsp:txXfrm>
        <a:off x="2573913" y="2729892"/>
        <a:ext cx="2654431" cy="9044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584D8-6418-479D-9F78-0B6F81132F77}">
      <dsp:nvSpPr>
        <dsp:cNvPr id="0" name=""/>
        <dsp:cNvSpPr/>
      </dsp:nvSpPr>
      <dsp:spPr>
        <a:xfrm>
          <a:off x="0" y="203098"/>
          <a:ext cx="5757423" cy="636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Due to issues with access to the corporate data, I was not able to work in Kibana and make web application.</a:t>
          </a:r>
          <a:endParaRPr lang="en-US" sz="1600" kern="1200"/>
        </a:p>
      </dsp:txBody>
      <dsp:txXfrm>
        <a:off x="31070" y="234168"/>
        <a:ext cx="5695283" cy="574340"/>
      </dsp:txXfrm>
    </dsp:sp>
    <dsp:sp modelId="{AD2F6147-E763-4DD1-B64D-18ECC409D430}">
      <dsp:nvSpPr>
        <dsp:cNvPr id="0" name=""/>
        <dsp:cNvSpPr/>
      </dsp:nvSpPr>
      <dsp:spPr>
        <a:xfrm>
          <a:off x="0" y="885658"/>
          <a:ext cx="5757423" cy="636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I switched to Tableau instead, where I made a story – series of 5 dashboards.</a:t>
          </a:r>
          <a:endParaRPr lang="en-US" sz="1600" kern="1200"/>
        </a:p>
      </dsp:txBody>
      <dsp:txXfrm>
        <a:off x="31070" y="916728"/>
        <a:ext cx="5695283" cy="574340"/>
      </dsp:txXfrm>
    </dsp:sp>
    <dsp:sp modelId="{3BB8A789-093C-43FD-9FD6-7F09C3A53C2F}">
      <dsp:nvSpPr>
        <dsp:cNvPr id="0" name=""/>
        <dsp:cNvSpPr/>
      </dsp:nvSpPr>
      <dsp:spPr>
        <a:xfrm>
          <a:off x="0" y="1568219"/>
          <a:ext cx="5757423" cy="636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Each dashboard contains few charts, which are combined by the type of information they convey.</a:t>
          </a:r>
          <a:endParaRPr lang="en-US" sz="1600" kern="1200"/>
        </a:p>
      </dsp:txBody>
      <dsp:txXfrm>
        <a:off x="31070" y="1599289"/>
        <a:ext cx="5695283" cy="574340"/>
      </dsp:txXfrm>
    </dsp:sp>
    <dsp:sp modelId="{6F2FBD8D-33F8-4F99-8284-EF20604B8D62}">
      <dsp:nvSpPr>
        <dsp:cNvPr id="0" name=""/>
        <dsp:cNvSpPr/>
      </dsp:nvSpPr>
      <dsp:spPr>
        <a:xfrm>
          <a:off x="0" y="2250779"/>
          <a:ext cx="5757423" cy="636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The difference in charts allows to look on the same data from different sides and make various conclusions about server load.</a:t>
          </a:r>
          <a:endParaRPr lang="en-US" sz="1600" kern="1200" dirty="0"/>
        </a:p>
      </dsp:txBody>
      <dsp:txXfrm>
        <a:off x="31070" y="2281849"/>
        <a:ext cx="5695283" cy="574340"/>
      </dsp:txXfrm>
    </dsp:sp>
    <dsp:sp modelId="{0C5140F0-17AE-43B0-970F-F2CC7CE4BA46}">
      <dsp:nvSpPr>
        <dsp:cNvPr id="0" name=""/>
        <dsp:cNvSpPr/>
      </dsp:nvSpPr>
      <dsp:spPr>
        <a:xfrm>
          <a:off x="0" y="2933338"/>
          <a:ext cx="5757423" cy="636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Many charts were based on Figma prototype, while additional ones were also added by the means of extended Tableau functionality.</a:t>
          </a:r>
          <a:endParaRPr lang="en-US" sz="1600" kern="1200"/>
        </a:p>
      </dsp:txBody>
      <dsp:txXfrm>
        <a:off x="31070" y="2964408"/>
        <a:ext cx="5695283" cy="5743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F9BE27-EE36-4E73-9882-B65C54369550}">
      <dsp:nvSpPr>
        <dsp:cNvPr id="0" name=""/>
        <dsp:cNvSpPr/>
      </dsp:nvSpPr>
      <dsp:spPr>
        <a:xfrm>
          <a:off x="32014" y="123789"/>
          <a:ext cx="722434" cy="72243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69144F-E931-4CF7-8AFF-D6959A44F0FA}">
      <dsp:nvSpPr>
        <dsp:cNvPr id="0" name=""/>
        <dsp:cNvSpPr/>
      </dsp:nvSpPr>
      <dsp:spPr>
        <a:xfrm>
          <a:off x="183725" y="275500"/>
          <a:ext cx="419012" cy="4190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231184-CD57-47F4-B4A8-ABD08B33C159}">
      <dsp:nvSpPr>
        <dsp:cNvPr id="0" name=""/>
        <dsp:cNvSpPr/>
      </dsp:nvSpPr>
      <dsp:spPr>
        <a:xfrm>
          <a:off x="909256" y="123789"/>
          <a:ext cx="1702881" cy="722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Additional to initial tasks, I was able to bind Tableau and the Jupyter notebook, where the data preparation is done. </a:t>
          </a:r>
          <a:endParaRPr lang="en-US" sz="1100" kern="1200"/>
        </a:p>
      </dsp:txBody>
      <dsp:txXfrm>
        <a:off x="909256" y="123789"/>
        <a:ext cx="1702881" cy="722434"/>
      </dsp:txXfrm>
    </dsp:sp>
    <dsp:sp modelId="{3591ED33-6A78-424F-9156-4CE6B39C0806}">
      <dsp:nvSpPr>
        <dsp:cNvPr id="0" name=""/>
        <dsp:cNvSpPr/>
      </dsp:nvSpPr>
      <dsp:spPr>
        <a:xfrm>
          <a:off x="2908852" y="123789"/>
          <a:ext cx="722434" cy="72243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7B19FE-56ED-46DE-9206-EF5578A36E96}">
      <dsp:nvSpPr>
        <dsp:cNvPr id="0" name=""/>
        <dsp:cNvSpPr/>
      </dsp:nvSpPr>
      <dsp:spPr>
        <a:xfrm>
          <a:off x="3060563" y="275500"/>
          <a:ext cx="419012" cy="4190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019617-BA4D-46C5-B862-DA0B335378EC}">
      <dsp:nvSpPr>
        <dsp:cNvPr id="0" name=""/>
        <dsp:cNvSpPr/>
      </dsp:nvSpPr>
      <dsp:spPr>
        <a:xfrm>
          <a:off x="3786094" y="123789"/>
          <a:ext cx="1702881" cy="722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The data is now transmitted dynamically and updated, without the need to save and load files manually.</a:t>
          </a:r>
          <a:endParaRPr lang="en-US" sz="1100" kern="1200"/>
        </a:p>
      </dsp:txBody>
      <dsp:txXfrm>
        <a:off x="3786094" y="123789"/>
        <a:ext cx="1702881" cy="722434"/>
      </dsp:txXfrm>
    </dsp:sp>
    <dsp:sp modelId="{61C02D25-20A8-43EE-8B8E-88D0C1AD8514}">
      <dsp:nvSpPr>
        <dsp:cNvPr id="0" name=""/>
        <dsp:cNvSpPr/>
      </dsp:nvSpPr>
      <dsp:spPr>
        <a:xfrm>
          <a:off x="32014" y="1468239"/>
          <a:ext cx="722434" cy="72243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D95F98-89A8-4357-B1D2-67DD69799F1E}">
      <dsp:nvSpPr>
        <dsp:cNvPr id="0" name=""/>
        <dsp:cNvSpPr/>
      </dsp:nvSpPr>
      <dsp:spPr>
        <a:xfrm>
          <a:off x="183725" y="1619950"/>
          <a:ext cx="419012" cy="4190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6A3F06-4A08-45DF-861A-7A24762792A2}">
      <dsp:nvSpPr>
        <dsp:cNvPr id="0" name=""/>
        <dsp:cNvSpPr/>
      </dsp:nvSpPr>
      <dsp:spPr>
        <a:xfrm>
          <a:off x="909256" y="1468239"/>
          <a:ext cx="1702881" cy="722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The charts in Tableau adapt to the new data as soon as it is changed in the notebook.</a:t>
          </a:r>
          <a:endParaRPr lang="en-US" sz="1100" kern="1200"/>
        </a:p>
      </dsp:txBody>
      <dsp:txXfrm>
        <a:off x="909256" y="1468239"/>
        <a:ext cx="1702881" cy="722434"/>
      </dsp:txXfrm>
    </dsp:sp>
    <dsp:sp modelId="{ED4D8DC0-5699-4247-8078-58A89BB2A5F0}">
      <dsp:nvSpPr>
        <dsp:cNvPr id="0" name=""/>
        <dsp:cNvSpPr/>
      </dsp:nvSpPr>
      <dsp:spPr>
        <a:xfrm>
          <a:off x="2908852" y="1468239"/>
          <a:ext cx="722434" cy="72243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B7A80C-5753-46B0-A058-1D3CFD8ABF84}">
      <dsp:nvSpPr>
        <dsp:cNvPr id="0" name=""/>
        <dsp:cNvSpPr/>
      </dsp:nvSpPr>
      <dsp:spPr>
        <a:xfrm>
          <a:off x="3060563" y="1619950"/>
          <a:ext cx="419012" cy="4190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B37E65-E817-4F6F-87B9-691BE9ECFC3B}">
      <dsp:nvSpPr>
        <dsp:cNvPr id="0" name=""/>
        <dsp:cNvSpPr/>
      </dsp:nvSpPr>
      <dsp:spPr>
        <a:xfrm>
          <a:off x="3786094" y="1468239"/>
          <a:ext cx="1702881" cy="722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Important for future automation of the whole process in the company.</a:t>
          </a:r>
          <a:endParaRPr lang="en-US" sz="1100" kern="1200"/>
        </a:p>
      </dsp:txBody>
      <dsp:txXfrm>
        <a:off x="3786094" y="1468239"/>
        <a:ext cx="1702881" cy="722434"/>
      </dsp:txXfrm>
    </dsp:sp>
    <dsp:sp modelId="{D52568A0-627C-4C9E-9FCC-57FBF3286055}">
      <dsp:nvSpPr>
        <dsp:cNvPr id="0" name=""/>
        <dsp:cNvSpPr/>
      </dsp:nvSpPr>
      <dsp:spPr>
        <a:xfrm>
          <a:off x="32014" y="2812689"/>
          <a:ext cx="722434" cy="72243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96CCEF-A710-4673-9DA2-2B342DE341EC}">
      <dsp:nvSpPr>
        <dsp:cNvPr id="0" name=""/>
        <dsp:cNvSpPr/>
      </dsp:nvSpPr>
      <dsp:spPr>
        <a:xfrm>
          <a:off x="183725" y="2964400"/>
          <a:ext cx="419012" cy="4190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68DAEE-0E3E-4C0B-B617-B6043A42E71C}">
      <dsp:nvSpPr>
        <dsp:cNvPr id="0" name=""/>
        <dsp:cNvSpPr/>
      </dsp:nvSpPr>
      <dsp:spPr>
        <a:xfrm>
          <a:off x="909256" y="2812689"/>
          <a:ext cx="1702881" cy="722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All mentioned work is done through code, in the same file with data preparation. The instruments are Python language, </a:t>
          </a:r>
          <a:r>
            <a:rPr lang="en-US" sz="1100" b="0" i="1" kern="1200"/>
            <a:t>jupytab </a:t>
          </a:r>
          <a:r>
            <a:rPr lang="en-US" sz="1100" b="0" i="0" kern="1200"/>
            <a:t>and </a:t>
          </a:r>
          <a:r>
            <a:rPr lang="en-US" sz="1100" b="0" i="1" kern="1200"/>
            <a:t>jupytab-server</a:t>
          </a:r>
          <a:r>
            <a:rPr lang="en-US" sz="1100" b="0" i="0" kern="1200"/>
            <a:t> libraries, and some other configuration files.</a:t>
          </a:r>
          <a:endParaRPr lang="en-US" sz="1100" kern="1200"/>
        </a:p>
      </dsp:txBody>
      <dsp:txXfrm>
        <a:off x="909256" y="2812689"/>
        <a:ext cx="1702881" cy="722434"/>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5T00:20:14.568"/>
    </inkml:context>
    <inkml:brush xml:id="br0">
      <inkml:brushProperty name="width" value="0.05" units="cm"/>
      <inkml:brushProperty name="height" value="0.05" units="cm"/>
      <inkml:brushProperty name="color" value="#FFFFFF"/>
    </inkml:brush>
  </inkml:definitions>
  <inkml:trace contextRef="#ctx0" brushRef="#br0">119 198 24575,'5'-4'0,"-1"-1"0,-1 0 0,1 0 0,-1 0 0,1 0 0,-2-1 0,1 0 0,2-7 0,-4 12 0,-1 0 0,1 0 0,-1 0 0,0-1 0,1 1 0,-1 0 0,0 0 0,0-1 0,0 1 0,0 0 0,0 0 0,0-1 0,0 1 0,-1 0 0,1 0 0,0-1 0,-1 1 0,1 0 0,-1 0 0,1 0 0,-1 0 0,1 0 0,-1-1 0,0 1 0,0 0 0,1 1 0,-1-1 0,0 0 0,0 0 0,0 0 0,0 0 0,0 1 0,0-1 0,0 0 0,0 1 0,-1-1 0,1 1 0,0-1 0,0 1 0,0 0 0,-1 0 0,1-1 0,0 1 0,0 0 0,-1 0 0,1 0 0,-2 0 0,2 0 0,1 0 0,-1 0 0,0 0 0,1 0 0,-1 0 0,1 0 0,-1 0 0,0 0 0,1 0 0,-1 0 0,1 0 0,-1 0 0,0 0 0,1 0 0,-1 0 0,1 1 0,-1-1 0,1 0 0,-1 0 0,1 1 0,-1-1 0,1 0 0,-1 1 0,1-1 0,-1 1 0,1-1 0,-1 1 0,1-1 0,0 1 0,-1-1 0,1 1 0,-1 0 0,7 19 0,24 16 0,-23-32 0,-1 0 0,1 0 0,0 0 0,-1-1 0,2 0 0,-1 0 0,15 3 0,-20-6 0,0 0 0,0 0 0,1 1 0,-1-1 0,0-1 0,0 1 0,0 0 0,1 0 0,-1-1 0,0 0 0,0 1 0,0-1 0,0 0 0,0 0 0,0 0 0,0 0 0,0 0 0,0 0 0,0-1 0,-1 1 0,1-1 0,-1 1 0,1-1 0,-1 0 0,1 1 0,-1-1 0,0 0 0,0 0 0,0 0 0,0 0 0,1-3 0,0 2 0,-1 0 0,1-1 0,-1 1 0,0-1 0,0 0 0,0 1 0,0-1 0,0 0 0,-1 0 0,0 1 0,0-8 0,-1 9 0,0 0 0,0 1 0,0-1 0,0 1 0,0 0 0,0-1 0,0 1 0,0 0 0,-1-1 0,1 1 0,0 0 0,-1 0 0,1 0 0,-1 0 0,1 1 0,-1-1 0,1 0 0,-1 1 0,0-1 0,0 1 0,1-1 0,-1 1 0,0 0 0,1-1 0,-1 1 0,0 0 0,-2 1 0,-13-3 0,-1 1 0,0 0 0,1 2 0,-35 5 0,48-5 0,-1 0 0,1 0 0,0 0 0,0 1 0,-1 0 0,1 0 0,0 0 0,0 0 0,1 1 0,-1-1 0,-3 5 0,5-6 0,0 1 0,1 0 0,-1 1 0,1-1 0,0 0 0,0 0 0,0 1 0,0-1 0,0 0 0,0 1 0,1-1 0,-1 1 0,1-1 0,0 1 0,-1-1 0,1 1 0,0-1 0,1 1 0,-1-1 0,0 1 0,2 3 0,-1-4 0,0 1 0,0-1 0,1 0 0,-1 1 0,1-1 0,0 0 0,0 0 0,0 0 0,0 0 0,0 0 0,0-1 0,0 1 0,1 0 0,-1-1 0,0 0 0,1 0 0,-1 1 0,1-2 0,0 1 0,-1 0 0,1 0 0,4 0 0,2 1 0,0-1 0,1 1 0,-1-2 0,0 1 0,15-2 0,-23 1 0,0-1 0,1 1 0,-1-1 0,0 0 0,0 1 0,0-1 0,0 0 0,0 0 0,0 0 0,0 1 0,0-1 0,0 0 0,0 0 0,0 0 0,-1-1 0,1 1 0,0 0 0,-1 0 0,1 0 0,-1 0 0,1-1 0,-1 1 0,1 0 0,-1-1 0,0 1 0,0 0 0,0 0 0,0-1 0,0 1 0,0 0 0,0-1 0,0 1 0,0 0 0,-1-1 0,1 1 0,-1-2 0,1 1 0,-1 0 0,1 1 0,-1-1 0,1 0 0,-1 0 0,1 0 0,-1 1 0,0-1 0,0 1 0,0-1 0,0 0 0,0 1 0,0-1 0,-1 1 0,1 0 0,0 0 0,-1-1 0,1 1 0,-1 0 0,1 0 0,-1 0 0,1 0 0,-1 0 0,0 1 0,0-1 0,1 1 0,-1-1 0,-2 0 0,1 2 0,0-1 0,0 1 0,0-1 0,0 1 0,0 0 0,1 0 0,-1 1 0,0-1 0,1 0 0,-1 1 0,1 0 0,-1 0 0,1-1 0,0 1 0,0 0 0,0 1 0,0-1 0,0 0 0,0 1 0,1-1 0,-3 6 0,1-5 0,1 1 0,0 0 0,1 1 0,-1-1 0,1 0 0,0 0 0,0 1 0,0-1 0,0 0 0,1 1 0,0-1 0,-1 1 0,2-1 0,0 6 0,0-8 0,0-1 0,0 0 0,0 1 0,0-1 0,0 0 0,0 0 0,0 0 0,1 0 0,-1 0 0,0 0 0,1 0 0,-1-1 0,1 1 0,-1 0 0,1-1 0,-1 1 0,1-1 0,-1 0 0,1 1 0,-1-1 0,1 0 0,0 0 0,-1 0 0,1 0 0,-1 0 0,1-1 0,0 1 0,1-1 0,4 1 0,-1-1 0,0 0 0,0-1 0,0 1 0,0-1 0,8-4 0,-8 2 0,0 0 0,-1 0 0,1-1 0,-1 0 0,0 0 0,5-7 0,-8 10 0,0 0 0,0 0 0,-1 0 0,1-1 0,-1 1 0,0-1 0,1 1 0,-1-1 0,0 1 0,-1-1 0,1 1 0,0-1 0,-1 0 0,1 0 0,-1 1 0,0-1 0,0 0 0,0 0 0,-1-3 0,1 6 0,0 0 0,0 0 0,0-1 0,0 1 0,0 0 0,0 0 0,0-1 0,0 1 0,0 0 0,0 0 0,0-1 0,0 1 0,-1 0 0,1 0 0,0 0 0,0-1 0,0 1 0,0 0 0,0 0 0,-1 0 0,1-1 0,0 1 0,0 0 0,0 0 0,-1 0 0,1 0 0,0 0 0,0 0 0,-1-1 0,1 1 0,0 0 0,0 0 0,-1 0 0,1 0 0,0 0 0,0 0 0,-1 0 0,1 0 0,0 0 0,0 0 0,-1 0 0,1 0 0,0 0 0,0 1 0,-1-1 0,1 0 0,-11 12 0,-5 19 0,14-27 0,1-1 0,0 0 0,0 0 0,0 1 0,0-1 0,0 0 0,1 1 0,0-1 0,-1 1 0,1-1 0,1 0 0,-1 1 0,0-1 0,1 1 0,1 3 0,-2-9 0,1 0 0,0 0 0,-1 0 0,1-1 0,-1 1 0,0 0 0,0-1 0,0 1 0,0 0 0,0 0 0,0-1 0,-1 1 0,0-3 0,1 3 0,-1 1 0,0-1 0,1 1 0,-1-1 0,0 1 0,0 0 0,0 0 0,0-1 0,0 1 0,0 0 0,0 0 0,0 0 0,0 0 0,0 0 0,-1 0 0,1 0 0,0 1 0,-1-1 0,1 0 0,-1 1 0,1-1 0,0 1 0,-1 0 0,1-1 0,-1 1 0,0 0 0,1 0 0,-1 0 0,1 0 0,-1 0 0,1 0 0,-1 0 0,1 0 0,-1 1 0,-2 0 0,2 1 0,-1-1 0,1 1 0,0 0 0,0 0 0,0 0 0,0 0 0,0 0 0,0 0 0,1 0 0,-1 1 0,1-1 0,0 1 0,-1-1 0,1 1 0,0-1 0,0 1 0,1 0 0,-2 4 0,0 1 0,1 1 0,0 0 0,0-1 0,0 1 0,1 0 0,0-1 0,1 1 0,3 15 0,-4-24 0,1 1 0,0-1 0,0 1 0,-1-1 0,1 0 0,0 1 0,0-1 0,-1 0 0,1 0 0,0 0 0,0 1 0,0-1 0,0 0 0,-1 0 0,1 0 0,0 0 0,0 0 0,0 0 0,0-1 0,-1 1 0,1 0 0,0 0 0,0-1 0,0 1 0,-1 0 0,1-1 0,0 1 0,0-1 0,-1 1 0,1-1 0,0 1 0,-1-1 0,1 1 0,-1-1 0,1 0 0,0 0 0,26-22 0,-23 18 0,0 0 0,0-1 0,0 1 0,-1-1 0,1 0 0,-2 0 0,1 0 0,0 0 0,-1-1 0,0 1 0,1-13 0,-2 17 0,-1 1 0,0-1 0,1 0 0,-1 0 0,0 0 0,0 0 0,0 0 0,-1 1 0,1-1 0,0 0 0,-1 0 0,1 0 0,-1 0 0,0 1 0,1-1 0,-1 0 0,0 1 0,0-1 0,0 0 0,0 1 0,0-1 0,0 1 0,-1 0 0,1-1 0,-1 1 0,1 0 0,0 0 0,-1 0 0,0 0 0,1 0 0,-1 0 0,0 0 0,1 1 0,-1-1 0,0 0 0,0 1 0,0 0 0,1-1 0,-1 1 0,0 0 0,0 0 0,0 0 0,0 0 0,0 0 0,-3 1 0,1 0 0,0 0 0,0 0 0,0 0 0,1 1 0,-1 0 0,0-1 0,1 1 0,-1 1 0,1-1 0,-1 0 0,1 1 0,0 0 0,0-1 0,0 1 0,0 0 0,1 1 0,-1-1 0,1 0 0,0 1 0,0-1 0,0 1 0,1 0 0,-1 0 0,1 0 0,0 0 0,-1 5 0,-1 2 0,0 0 0,1 1 0,0 0 0,1-1 0,0 1 0,1 0 0,1 0 0,1 12 0,-2-23 0,0 1 0,0 0 0,1 0 0,-1-1 0,0 1 0,1 0 0,-1-1 0,1 1 0,0-1 0,-1 1 0,1 0 0,0-1 0,0 0 0,0 1 0,0-1 0,0 1 0,0-1 0,1 0 0,-1 0 0,0 0 0,1 0 0,1 2 0,-1-3 0,-1 0 0,0 0 0,1 0 0,-1 0 0,1 0 0,-1-1 0,1 1 0,-1 0 0,1 0 0,-1-1 0,0 1 0,1-1 0,-1 0 0,0 1 0,1-1 0,-1 0 0,0 0 0,0 0 0,0 0 0,2-1 0,2-3 0,1 0 0,-1-1 0,-1 0 0,1 0 0,-1 0 0,0 0 0,0-1 0,-1 0 0,3-7 0,-3 5 0,-1 1 0,0-1 0,-1 0 0,1 0 0,-2 0 0,1 0 0,-2 0 0,1 0 0,-1 0 0,0 0 0,-1 1 0,0-1 0,-6-16 0,6 20 0,0 1 0,-1 0 0,1 0 0,-1 1 0,0-1 0,0 0 0,0 1 0,0 0 0,-1-1 0,1 2 0,-1-1 0,0 0 0,0 1 0,0-1 0,0 1 0,0 0 0,-1 0 0,1 1 0,0 0 0,-1-1 0,1 1 0,-1 1 0,0-1 0,1 1 0,-1 0 0,0 0 0,1 0 0,-7 1 0,10-1 0,-1 0 0,0 1 0,0-1 0,0 0 0,0 1 0,0 0 0,1-1 0,-1 1 0,0 0 0,0 0 0,1 0 0,-1 0 0,1 0 0,-1 0 0,1 0 0,-1 1 0,1-1 0,0 0 0,0 1 0,-1-1 0,1 1 0,0 0 0,-1 3 0,2-5 0,0 1 0,-1-1 0,1 1 0,0-1 0,0 1 0,0-1 0,0 1 0,0-1 0,0 1 0,0-1 0,0 1 0,0-1 0,1 1 0,-1-1 0,0 1 0,0-1 0,0 1 0,0-1 0,1 1 0,-1-1 0,0 1 0,1-1 0,-1 1 0,0-1 0,1 0 0,-1 1 0,0-1 0,2 1 0,-1 0 0,1-1 0,-1 1 0,1-1 0,0 1 0,-1-1 0,1 0 0,0 1 0,0-1 0,-1 0 0,1 0 0,0 0 0,-1 0 0,1-1 0,2 0 0,3 0 0,-1-2 0,0 1 0,0-1 0,0 0 0,0 0 0,0 0 0,0-1 0,-1 0 0,0 0 0,0-1 0,0 0 0,5-6 0,-7 9 0,0-1 0,0 0 0,-1 0 0,0 0 0,0-1 0,1 1 0,-2-1 0,1 1 0,0-1 0,-1 0 0,0 1 0,1-1 0,-2 0 0,1 0 0,0 0 0,-1 0 0,0 0 0,1 0 0,-2 0 0,1 0 0,-2-7 0,2 10 0,0-1 0,0 1 0,-1 0 0,1 0 0,0 0 0,-1 0 0,1 0 0,-1-1 0,1 1 0,-1 0 0,0 0 0,1 0 0,-1 0 0,0 1 0,0-1 0,0 0 0,0 0 0,0 0 0,0 1 0,0-1 0,0 0 0,0 1 0,0-1 0,0 1 0,0-1 0,0 1 0,0-1 0,-1 1 0,1 0 0,0 0 0,0 0 0,-1 0 0,1 0 0,0 0 0,0 0 0,0 0 0,-1 0 0,1 0 0,0 1 0,0-1 0,0 0 0,0 1 0,-1-1 0,1 1 0,0-1 0,0 1 0,-1 1 0,-2 1 0,-1 0 0,1 1 0,0 0 0,0-1 0,1 2 0,-1-1 0,1 0 0,-6 10 0,7-9 0,-1-1 0,0 1 0,0-1 0,1 1 0,0 0 0,0 0 0,0 0 0,1 0 0,0 0 0,0 1 0,0-1 0,0 0 0,1 8 0,0-12 0,0-1 0,0 0 0,0 1 0,0-1 0,0 0 0,1 1 0,-1-1 0,0 0 0,0 0 0,0 1 0,1-1 0,-1 0 0,0 0 0,0 1 0,1-1 0,-1 0 0,0 0 0,1 1 0,-1-1 0,0 0 0,1 0 0,-1 0 0,0 0 0,1 0 0,-1 0 0,0 0 0,1 0 0,-1 1 0,0-1 0,1 0 0,-1 0 0,0 0 0,1-1 0,-1 1 0,0 0 0,1 0 0,-1 0 0,16-10 0,7-19 0,-23 28 0,1 0 0,-1 0 0,1 0 0,-1 0 0,0 0 0,0 0 0,1 0 0,-1 0 0,0 0 0,0 0 0,0 0 0,0 0 0,0 0 0,0 0 0,0 1 0,0-1 0,-1 0 0,1 0 0,0 0 0,0 0 0,-1 0 0,1 0 0,-1 0 0,1 0 0,-1 0 0,1 0 0,-1 1 0,0-1 0,1 0 0,-1 0 0,0 1 0,1-1 0,-1 1 0,0-1 0,0 0 0,0 1 0,0-1 0,0 1 0,0 0 0,1-1 0,-1 1 0,0 0 0,0 0 0,0-1 0,0 1 0,0 0 0,0 0 0,0 0 0,0 0 0,-2 1 0,1-1 0,-1 0 0,1 1 0,0-1 0,0 1 0,0 0 0,0 0 0,0-1 0,0 1 0,1 1 0,-1-1 0,0 0 0,0 0 0,1 1 0,-1-1 0,1 1 0,-1-1 0,1 1 0,-1 0 0,1-1 0,0 1 0,0 0 0,0 0 0,0 0 0,-1 4 0,-2 26 0,4-31 0,0 0 0,0-1 0,0 1 0,-1 0 0,1 0 0,0 0 0,0 0 0,0 0 0,1 0 0,-1 0 0,0 0 0,0 0 0,0-1 0,1 1 0,-1 0 0,0 0 0,1 0 0,-1 0 0,1-1 0,-1 1 0,1 0 0,-1 0 0,1-1 0,0 1 0,-1 0 0,1-1 0,0 1 0,-1-1 0,3 2 0,-3-3 0,1 1 0,0 0 0,-1-1 0,1 0 0,0 1 0,-1-1 0,1 1 0,-1-1 0,1 0 0,-1 1 0,1-1 0,-1 0 0,1 0 0,-1 1 0,0-1 0,1 0 0,-1 0 0,0 1 0,0-1 0,0 0 0,1 0 0,-1 0 0,0 0 0,0 1 0,0-1 0,0 0 0,-1-1 0,1-30 0,0 28 0,-1-23 0,-1 36 0,2-6 0,0 0 0,0 0 0,0 1 0,0-1 0,0 0 0,1 0 0,0 0 0,0 0 0,-1 1 0,2-1 0,1 4 0,-3-7 0,1 0 0,-1 0 0,1 0 0,0 0 0,-1 0 0,1 0 0,-1 0 0,1 0 0,-1 0 0,1 0 0,0-1 0,-1 1 0,1 0 0,-1 0 0,1-1 0,-1 1 0,1 0 0,-1 0 0,1-1 0,-1 1 0,0-1 0,1 1 0,-1 0 0,1-1 0,-1 1 0,0-1 0,1 1 0,-1-1 0,0 1 0,0-1 0,1 1 0,-1-1 0,0 1 0,0-1 0,0 1 0,1-1 0,-1 0 0,0 1 0,0-1 0,0 1 0,0-1 0,0 1 0,-1-2 0,7-26 0,-6 24 0,1 0 0,-1-1 0,0 1 0,0 0 0,0 0 0,-1 0 0,0-1 0,0 1 0,0 0 0,-3-7 0,4 11 0,0-1 0,-1 1 0,1-1 0,0 1 0,-1-1 0,1 1 0,-1 0 0,1-1 0,0 1 0,-1 0 0,1-1 0,-1 1 0,1 0 0,-1 0 0,1-1 0,-1 1 0,1 0 0,-1 0 0,0 0 0,1 0 0,-1 0 0,1 0 0,-1 0 0,1 0 0,-1 0 0,1 0 0,-1 0 0,0 0 0,0 0 0,-1 1 0,-1 0 0,1 1 0,0-1 0,-1 0 0,1 1 0,0 0 0,0-1 0,0 1 0,0 0 0,-1 2 0,-16 29 0,16-20 0,3-12 0,1-1 0,-1 0 0,1 0 0,-1 0 0,1 0 0,-1 0 0,1 0 0,-1 0 0,0 0 0,1 0 0,-1 0 0,1 0 0,-1 0 0,1 0 0,-1 0 0,1 0 0,-1 0 0,1 0 0,-1 0 0,0-1 0,1 1 0,-1 0 0,1 0 0,-1-1 0,0 1 0,1 0 0,-1-1 0,0 1 0,1 0 0,-1-1 0,1 1 0,-1-1 0,0 1 0,1-1 0,-1 1 0,0-1 0,1 1 0,-1 0 0,1-1 0,-1 1 0,1 0 0,-1-1 0,1 1 0,-1 0 0,1 0 0,-1 0 0,1-1 0,-1 1 0,1 0 0,-1 0 0,1 0 0,0 0 0,-1 0 0,1 0 0,-1 0 0,1 0 0,-1 0 0,1 0 0,0 1 0,0 14 0,-3 1 0,2-7 0,1-1 0,0 1 0,0 0 0,1-1 0,0 1 0,1-1 0,3 10 0,-6-16 0,1-1 0,-1 1 0,1-1 0,-1 0 0,1 1 0,0-1 0,-1 0 0,1 1 0,0-1 0,0 0 0,0 0 0,0 0 0,0 1 0,0-1 0,0 0 0,0 0 0,1-1 0,-1 1 0,0 0 0,1 0 0,-1-1 0,0 1 0,1-1 0,-1 1 0,1-1 0,-1 1 0,1-1 0,-1 0 0,1 0 0,-1 0 0,1 0 0,-1 0 0,1 0 0,-1 0 0,1 0 0,-1-1 0,1 1 0,-1 0 0,1-1 0,-1 1 0,0-1 0,1 0 0,-1 0 0,0 1 0,0-1 0,1 0 0,-1 0 0,0 0 0,0 0 0,1-2 0,2-1 0,0-1 0,-1 0 0,1 0 0,-1 0 0,-1 0 0,1 0 0,-1-1 0,0 0 0,0 1 0,0-1 0,-1 0 0,0 1 0,0-1 0,-1 0 0,1 0 0,-1 0 0,0 0 0,-1 0 0,-1-9 0,2 14 0,0 1 0,0-1 0,-1 1 0,1-1 0,0 1 0,0 0 0,0-1 0,0 1 0,-1-1 0,1 1 0,0-1 0,-1 1 0,1 0 0,0-1 0,0 1 0,-1 0 0,1-1 0,-1 1 0,1 0 0,0 0 0,-1-1 0,1 1 0,-1 0 0,1 0 0,-1-1 0,1 1 0,0 0 0,-1 0 0,1 0 0,-1 0 0,1 0 0,-1 0 0,1 0 0,-2 0 0,-12 12 0,-5 25 0,17-27 0,0 1 0,1-1 0,0 1 0,1-1 0,0 1 0,0-1 0,3 11 0,-3-16 0,1-1 0,0 0 0,0 1 0,0-1 0,1 0 0,-1 0 0,1 0 0,0 0 0,1 0 0,-1 0 0,0 0 0,1-1 0,0 1 0,0-1 0,0 0 0,0 0 0,1 0 0,-1 0 0,5 2 0,-6-4 0,-1-1 0,0 1 0,1-1 0,-1 0 0,1 0 0,-1 1 0,0-1 0,1 0 0,-1 0 0,1 0 0,-1-1 0,0 1 0,1 0 0,-1 0 0,1-1 0,-1 1 0,0-1 0,1 1 0,-1-1 0,0 0 0,0 1 0,0-1 0,1 0 0,-1 0 0,0 0 0,0 0 0,0 0 0,0 0 0,0 0 0,-1 0 0,1 0 0,0-1 0,0 1 0,-1 0 0,1 0 0,-1-1 0,1 1 0,-1 0 0,0-1 0,1 1 0,-1 0 0,0-1 0,0-2 0,1 3 0,-1-1 0,1 0 0,-1 1 0,1-1 0,-1 0 0,0 1 0,0-1 0,0 0 0,0 0 0,0 1 0,0-1 0,-1 0 0,1 1 0,0-1 0,-1 0 0,1 1 0,-1-1 0,0 1 0,1-1 0,-1 1 0,0-1 0,0 1 0,0-1 0,0 1 0,0 0 0,-1 0 0,1-1 0,0 1 0,0 0 0,-1 0 0,1 0 0,-1 1 0,1-1 0,-1 0 0,1 0 0,-1 1 0,-2-1 0,4 1 0,0 0 0,0 0 0,0 0 0,0 0 0,-1 0 0,1 0 0,0 0 0,0 0 0,0 0 0,0 0 0,0 0 0,0 0 0,-1 0 0,1 0 0,0 0 0,0 0 0,0 0 0,0 0 0,0 0 0,0 0 0,-1 0 0,1 1 0,0-1 0,0 0 0,0 0 0,0 0 0,0 0 0,0 0 0,0 0 0,0 1 0,0-1 0,0 0 0,0 0 0,0 0 0,0 0 0,0 0 0,-1 1 0,1-1 0,0 0 0,0 0 0,0 0 0,1 0 0,-1 0 0,0 1 0,0-1 0,0 0 0,0 0 0,0 0 0,0 0 0,0 0 0,0 0 0,0 1 0,0-1 0,7 13 0,11 11 0,7-4 0,1-2 0,0-1 0,2-1 0,0-1 0,0-1 0,2-2 0,42 12 0,-48-19 0,-36-14 0,-35-15 0,-189-59 0,381 152 0,-133-63 0,23 9 0,0-1 0,0-2 0,42 9 0,-77-21 0,1 0 0,-1 0 0,1 1 0,-1-1 0,1 0 0,-1 0 0,0 0 0,1 0 0,-1 1 0,1-1 0,-1 0 0,1 0 0,-1 0 0,1 0 0,-1 0 0,1 0 0,-1 0 0,1 0 0,-1 0 0,1-1 0,-1 1 0,1 0 0,-1 0 0,0 0 0,1 0 0,-1-1 0,1 1 0,-1 0 0,0 0 0,1-1 0,-1 1 0,1 0 0,-1-1 0,0 1 0,0 0 0,1-1 0,-1 1 0,0-1 0,1 1 0,-1 0 0,0-1 0,0 1 0,0-2 0,-12-21 0,-31-20 0,39 40 0,-82-65 0,77 62 0,0 0 0,0 0 0,-1 1 0,1 0 0,-1 1 0,-1 0 0,-18-4 0,28 7 0,1 1 0,0 0 0,0 0 0,0 0 0,-1 0 0,1 0 0,0 0 0,0 0 0,-1 0 0,1 0 0,0 0 0,0 0 0,-1 0 0,1 0 0,0 0 0,0 0 0,-1 0 0,1 0 0,0 0 0,0 0 0,0 0 0,-1 1 0,1-1 0,0 0 0,0 0 0,0 0 0,-1 0 0,1 0 0,0 1 0,0-1 0,0 0 0,0 0 0,-1 0 0,1 1 0,0-1 0,0 0 0,0 0 0,0 0 0,0 1 0,0-1 0,0 0 0,-1 1 0,6 12 0,14 13 0,-4-10 0,1 0 0,0-1 0,1-1 0,1 0 0,0-1 0,1-1 0,0-1 0,1-1 0,32 13 0,-51-23 0,0 1 0,0-1 0,0 0 0,-1 1 0,1-1 0,0 0 0,0 1 0,0-1 0,0 0 0,0 0 0,0 0 0,0 0 0,0 0 0,0 0 0,-1 0 0,1 0 0,0 0 0,0-1 0,0 1 0,0 0 0,0-1 0,0 1 0,1-1 0,-2 0 0,0 0 0,1 1 0,-1-1 0,0 0 0,0 0 0,0 0 0,0 1 0,0-1 0,0 0 0,0 0 0,-1 0 0,1 1 0,0-1 0,0 0 0,0 0 0,-1 1 0,1-1 0,0 0 0,-1 0 0,0 0 0,-28-38 0,3 13 0,-1 2 0,0 1 0,-2 1 0,-57-33 0,108 73 0,1-1 0,28 16 0,-16-22 0,-23-15 0,-12 3 0,0 0 0,0 0 0,0 0 0,-1 0 0,1 1 0,0-1 0,0 0 0,0 0 0,-1 0 0,1 0 0,0 0 0,-1 0 0,1 1 0,-1-1 0,1 0 0,-1 0 0,1 1 0,-1-1 0,0-1 0,-9-9 0,-1-1 0,0 2 0,0-1 0,-1 2 0,-1-1 0,-16-9 0,-84-41 0,148 82 0,-11-6 0,45 22 0,-57-33 0,25 7 0,-37-12 0,0-1 0,0 1 0,0-1 0,0 0 0,0 1 0,0-1 0,0 1 0,0-1 0,0 0 0,0 1 0,-1-1 0,1 1 0,0-1 0,0 1 0,0-1 0,-1 1 0,1-1 0,0 1 0,-1-1 0,1 1 0,0-1 0,-1 1 0,1-1 0,-1 1 0,1 0 0,-1-1 0,1 1 0,-1 0 0,1-1 0,-2 1 0,-17-19 0,-19-6 0,-59-29 0,47 27 0,104 64 0,-41-27 0,1 0 0,0-1 0,0 0 0,1-1 0,28 11 0,-43-19 0,1 0 0,-1 0 0,0 0 0,0 0 0,0 0 0,0 0 0,1 0 0,-1 0 0,0 0 0,0 0 0,0 0 0,0 0 0,1 0 0,-1 0 0,0 0 0,0 0 0,0 0 0,0 0 0,0 0 0,0 0 0,1-1 0,-1 1 0,0 0 0,0 0 0,0 0 0,0 0 0,0 0 0,0 0 0,0-1 0,0 1 0,1 0 0,-1 0 0,0 0 0,0 0 0,0 0 0,0-1 0,0 1 0,0 0 0,0 0 0,0 0 0,0 0 0,0-1 0,0 1 0,0 0 0,0 0 0,0 0 0,0 0 0,0-1 0,0 1 0,0 0 0,0 0 0,-1 0 0,1 0 0,0 0 0,0-1 0,0 1 0,0 0 0,0 0 0,0 0 0,0 0 0,0 0 0,-1 0 0,1 0 0,0 0 0,0-1 0,0 1 0,0 0 0,0 0 0,-1 0 0,-12-17 0,-1 7 0,14 10 0,-1 0 0,1 0 0,0 1 0,-1-1 0,1 0 0,0 1 0,-1-1 0,1 0 0,0 1 0,0-1 0,-1 0 0,1 1 0,0-1 0,0 0 0,0 1 0,0-1 0,-1 1 0,1-1 0,0 0 0,0 1 0,0-1 0,0 1 0,0-1 0,0 0 0,0 1 0,0-1 0,0 1 0,0-1 0,1 0 0,-1 1 0,0-1 0,0 1 0,0-1 0,0 0 0,0 1 0,1-1 0,-1 0 0,0 1 0,0-1 0,1 1 0,4 12 0,0 0 0,0-1 0,1 0 0,1 1 0,0-2 0,1 1 0,0-1 0,1-1 0,0 1 0,0-1 0,1-1 0,15 11 0,-6-5 0,1-1 0,1-1 0,0-1 0,0-1 0,2-1 0,24 8 0,-44-17 0,-1 0 0,0 0 0,0-1 0,0 1 0,0-1 0,1 1 0,-1-1 0,0 0 0,0 0 0,1 0 0,-1 0 0,0 0 0,0 0 0,1-1 0,-1 1 0,0-1 0,0 0 0,0 0 0,3-1 0,-4 2 0,-1-1 0,0 1 0,1-1 0,-1 1 0,1-1 0,-1 1 0,0-1 0,1 0 0,-1 1 0,0-1 0,0 1 0,1-1 0,-1 0 0,0 1 0,0-1 0,0 0 0,0 1 0,0-1 0,0 0 0,0 1 0,0-1 0,0 0 0,0-1 0,-15-23 0,8 18 0,0 0 0,-1 0 0,1 1 0,-1 0 0,-1 1 0,1-1 0,-1 1 0,1 1 0,-17-6 0,32 14 0,-14-17 0,3 8 0,-1 0 0,0 1 0,1 0 0,-1-1 0,-1 2 0,1-1 0,0 1 0,-1 0 0,0 0 0,0 0 0,-7-2 0,13 6 0,0-1 0,0 1 0,0-1 0,-1 1 0,1-1 0,0 1 0,0-1 0,0 1 0,0-1 0,0 1 0,0-1 0,0 1 0,0 0 0,0-1 0,1 1 0,-1-1 0,0 1 0,0-1 0,0 1 0,0-1 0,1 1 0,-1-1 0,0 0 0,1 1 0,-1-1 0,0 1 0,1-1 0,-1 0 0,0 1 0,1-1 0,-1 0 0,1 1 0,16 16 0,-14-14 0,0-1 0,0 0 0,0 1 0,-1-1 0,1 1 0,-1 0 0,1 0 0,2 4 0,6 7 0,13 8 0,1-2 0,0-1 0,1-1 0,53 27 0,-244-115 0,-14-6 0,164 66 0,15 4 0,28 1 0,-25 5 0,-1 0 0,1 0 0,-1 0 0,1 0 0,-1 0 0,0-1 0,1 1 0,-1-1 0,1 1 0,-1-1 0,0 0 0,1 0 0,-1 0 0,0-1 0,0 1 0,0 0 0,0-1 0,0 1 0,2-3 0,-3 1 0,-1 1 0,0-1 0,0 0 0,0 0 0,-1 1 0,1-1 0,-1 0 0,1 1 0,-1-1 0,-1-3 0,-2-7 0,4 12 0,0 1 0,1 0 0,-1-1 0,0 1 0,1 0 0,-1 0 0,0-1 0,1 1 0,-1 0 0,0 0 0,1 0 0,-1-1 0,1 1 0,-1 0 0,1 0 0,-1 0 0,0 0 0,1 0 0,-1 0 0,1 0 0,-1 0 0,0 0 0,1 0 0,-1 0 0,1 0 0,-1 0 0,1 0 0,-1 0 0,0 1 0,1-1 0,-1 0 0,1 0 0,-1 0 0,0 1 0,1-1 0,-1 0 0,0 1 0,1-1 0,19 9 0,-15-6 0,3 0 0,0 1 0,0 1 0,0 0 0,0 0 0,-1 0 0,12 12 0,-48-26 0,-85-57 0,92 53 0,117 96 0,143 89 0,-246-176 0,0 0 0,0 1 0,0 0 0,0 1 0,0 0 0,-1 0 0,-15-1 0,-74-3 0,76 5 0,-8-1 0,17 1 0,-1 0 0,0 1 0,0 0 0,-27 5 0,40-5 0,1 0 0,-1 0 0,1 0 0,-1 0 0,0 0 0,1 0 0,-1 0 0,1 1 0,-1-1 0,1 0 0,-1 0 0,1 1 0,-1-1 0,1 0 0,-1 1 0,1-1 0,-1 0 0,1 1 0,0-1 0,-1 1 0,1-1 0,0 1 0,-1-1 0,1 1 0,0-1 0,0 1 0,-1-1 0,1 1 0,0-1 0,0 1 0,0-1 0,0 2 0,10 16 0,27 9 0,-23-20 0,0-1 0,1-1 0,-1-1 0,1 0 0,0 0 0,0-2 0,1 0 0,-1 0 0,0-2 0,23-1 0,-37 1 0,-1 0 0,1 0 0,0-1 0,-1 1 0,1 0 0,0 0 0,-1 0 0,1-1 0,0 1 0,-1 0 0,1-1 0,-1 1 0,1-1 0,0 1 0,-1-1 0,1 1 0,-1-1 0,0 1 0,1-1 0,-1 1 0,1-1 0,-1 1 0,0-1 0,1 0 0,-1 1 0,0-1 0,0 0 0,1 1 0,-1-1 0,0 0 0,0 1 0,0-1 0,0 0 0,0 0 0,0 1 0,0-1 0,0 0 0,0 1 0,-1-1 0,1 0 0,0 1 0,0-1 0,0 0 0,-1 1 0,1-1 0,0 0 0,-1 1 0,1-1 0,-1 1 0,1-1 0,-1 1 0,1-1 0,-1 1 0,1-1 0,-1 1 0,0-1 0,-32-31 0,17 22 0,-1 0 0,-1 0 0,0 2 0,0 0 0,0 2 0,-1-1 0,0 2 0,0 1 0,-1 0 0,-27-1 0,46 5 0,0 0 0,0 0 0,0 0 0,-1 0 0,1 0 0,0 0 0,0 0 0,0 1 0,-1-1 0,1 0 0,0 1 0,0-1 0,0 1 0,0-1 0,0 1 0,0-1 0,0 1 0,0 0 0,0-1 0,0 1 0,0 0 0,0 0 0,0 0 0,1 0 0,-1 0 0,-1 2 0,1-1 0,1 1 0,-1-1 0,1 0 0,-1 1 0,1-1 0,0 1 0,0-1 0,0 1 0,0-1 0,0 1 0,1-1 0,0 4 0,2 2 0,-1 0 0,1 0 0,0 0 0,1-1 0,0 1 0,0-1 0,7 9 0,-3-7 0,1-1 0,1 0 0,-1 0 0,1-1 0,0 0 0,1-1 0,0 0 0,0 0 0,0-2 0,1 1 0,-1-1 0,1-1 0,0 0 0,0-1 0,15 2 0,-26-4 0,0-1 0,1 1 0,-1 0 0,0 0 0,0-1 0,1 1 0,-1 0 0,0-1 0,0 0 0,1 1 0,-1-1 0,0 0 0,0 1 0,0-1 0,0 0 0,0 0 0,0 0 0,0 0 0,0 0 0,0 0 0,-1 0 0,1 0 0,0 0 0,-1-1 0,1 1 0,-1 0 0,1 0 0,-1-1 0,1 1 0,-1 0 0,0 0 0,0-1 0,0 1 0,0 0 0,0-1 0,0-2 0,0 2 0,0 0 0,0 0 0,0 0 0,0 0 0,-1 0 0,1 0 0,-1 0 0,1 1 0,-1-1 0,0 0 0,0 0 0,0 0 0,0 0 0,0 1 0,0-1 0,0 1 0,0-1 0,-1 1 0,1-1 0,-1 1 0,1 0 0,-1-1 0,1 1 0,-5-2 0,0 1 0,-1 0 0,0 1 0,1 0 0,-1 0 0,0 0 0,0 1 0,0 0 0,0 0 0,-13 3 0,18-3 0,0 1 0,1-1 0,-1 1 0,0-1 0,1 1 0,-1 0 0,1 0 0,-1 0 0,1 0 0,-1 0 0,1 0 0,0 0 0,-1 0 0,1 1 0,0-1 0,0 0 0,-2 4 0,2-3 0,1 0 0,-1 0 0,1 0 0,0 0 0,-1 0 0,1 1 0,0-1 0,0 0 0,0 0 0,1 0 0,-1 0 0,0 1 0,1-1 0,0 0 0,-1 0 0,1 0 0,0 0 0,1 2 0,1 1 0,-1-1 0,1 0 0,0 0 0,0-1 0,0 1 0,1-1 0,-1 1 0,1-1 0,-1 0 0,1-1 0,0 1 0,1-1 0,-1 1 0,0-1 0,1 0 0,-1-1 0,1 1 0,-1-1 0,1 0 0,0 0 0,-1 0 0,1-1 0,0 0 0,0 1 0,0-2 0,8 0 0,-8 0 0,0 1 0,-1-1 0,1 0 0,0 0 0,0 0 0,-1-1 0,1 0 0,-1 0 0,0 0 0,1 0 0,-1-1 0,0 1 0,0-1 0,0 0 0,-1 0 0,1-1 0,-1 1 0,0-1 0,0 0 0,0 0 0,0 0 0,-1 0 0,1 0 0,-1 0 0,0-1 0,2-6 0,-4 10 0,0 1 0,0-1 0,0 0 0,0 0 0,0 1 0,0-1 0,0 0 0,0 0 0,0 1 0,0-1 0,0 0 0,0 0 0,0 1 0,-1-1 0,1 0 0,0 0 0,-1 1 0,1-1 0,0 1 0,-1-1 0,1 0 0,-1 1 0,1-1 0,-1 1 0,1-1 0,-1 1 0,0-1 0,0 0 0,-26-6 0,-31 9 0,57-2 0,-11 2 0,1 0 0,0 1 0,0 0 0,0 1 0,-13 5 0,22-8 0,0 0 0,0 0 0,-1 0 0,1 0 0,0 0 0,0 0 0,0 0 0,0 1 0,0-1 0,1 1 0,-1-1 0,0 1 0,1 0 0,-1 0 0,1 0 0,-1 0 0,1 0 0,0 0 0,0 0 0,0 0 0,0 0 0,0 0 0,1 1 0,-1-1 0,1 0 0,-1 1 0,1-1 0,0 0 0,0 1 0,0-1 0,0 5 0,2-5 0,-1 0 0,1-1 0,-1 1 0,1-1 0,0 1 0,-1-1 0,1 1 0,0-1 0,0 0 0,0 0 0,0 0 0,0 0 0,0 0 0,1 0 0,-1-1 0,0 1 0,0-1 0,0 0 0,1 1 0,-1-1 0,0 0 0,0 0 0,3-1 0,57-2 0,-60 2 0,0 1 0,0-1 0,0 0 0,1 0 0,-1 0 0,0 0 0,0 0 0,-1-1 0,1 1 0,0 0 0,0-1 0,-1 0 0,1 1 0,-1-1 0,1 0 0,-1 0 0,0 0 0,1 0 0,-1 0 0,0 0 0,0 0 0,-1 0 0,1 0 0,0-1 0,-1 1 0,1 0 0,-1 0 0,0-1 0,0 1 0,0-5 0,0 4 0,0-1 0,0 0 0,0 0 0,0 0 0,-1 0 0,0 1 0,0-1 0,0 0 0,0 0 0,0 1 0,-1-1 0,0 1 0,0-1 0,0 1 0,0 0 0,0 0 0,0 0 0,-4-4 0,-2 2 0,0 0 0,0 1 0,-1-1 0,0 1 0,-11-3 0,16 6 0,-1-1 0,1 1 0,-1 0 0,1 0 0,-1 1 0,1-1 0,-1 1 0,0 0 0,1 0 0,-1 0 0,1 1 0,-9 2 0,12-3 0,-1 1 0,1 0 0,0 0 0,0 0 0,0 0 0,-1 0 0,1 0 0,0 0 0,0 1 0,1-1 0,-1 0 0,0 0 0,0 1 0,1-1 0,-1 0 0,0 1 0,1-1 0,0 1 0,-1-1 0,1 1 0,0-1 0,0 1 0,0-1 0,0 1 0,0-1 0,0 1 0,0-1 0,0 1 0,0-1 0,1 1 0,-1-1 0,1 1 0,-1-1 0,1 1 0,0-1 0,-1 0 0,3 3 0,0 4 0,1-1 0,1 0 0,-1 0 0,1 0 0,8 9 0,-6-10 0,0-1 0,0 1 0,0-1 0,0-1 0,1 1 0,0-1 0,0-1 0,13 5 0,-15-6 0,-1 0 0,1-1 0,0 0 0,0 0 0,0 0 0,0 0 0,0-1 0,-1 0 0,1 0 0,0-1 0,0 0 0,0 0 0,10-3 0,-15 3 0,0 0 0,0 0 0,0 0 0,0 0 0,0 0 0,0 0 0,0-1 0,-1 1 0,1 0 0,0 0 0,-1-1 0,1 1 0,-1 0 0,1-1 0,-1 1 0,0-1 0,1 1 0,-1 0 0,0-1 0,0 1 0,0-1 0,0 1 0,0-1 0,0 1 0,-1 0 0,1-1 0,-1-1 0,0-1 0,1 0 0,-1 1 0,0-1 0,-1 0 0,1 1 0,0-1 0,-1 1 0,0 0 0,-4-6 0,1 5 0,-1-1 0,0 1 0,1 1 0,-1-1 0,-1 1 0,1 0 0,0 0 0,-1 1 0,0 0 0,1 0 0,-12-1 0,3 0 0,0 2 0,0 0 0,0 1 0,-20 1 0,32 0 0,1 0 0,0 0 0,-1 0 0,1 0 0,0 0 0,0 0 0,-1 0 0,1 1 0,0-1 0,0 1 0,1 0 0,-1 0 0,0-1 0,0 1 0,1 0 0,-1 0 0,1 1 0,0-1 0,0 0 0,0 0 0,0 1 0,0-1 0,0 0 0,0 1 0,1-1 0,-1 1 0,1-1 0,0 1 0,0-1 0,0 1 0,0 4 0,0-3 0,0 0 0,0 0 0,0-1 0,1 1 0,-1 0 0,1 0 0,0-1 0,0 1 0,0 0 0,0-1 0,1 1 0,0-1 0,-1 1 0,1-1 0,0 0 0,1 0 0,-1 0 0,1 0 0,-1 0 0,1-1 0,3 3 0,3-1 0,1 0 0,0-1 0,0-1 0,0 1 0,1-2 0,-1 1 0,0-1 0,13-1 0,-16 0 0,0 0 0,0 0 0,0-1 0,0 0 0,0 0 0,0-1 0,0 1 0,-1-2 0,1 1 0,-1-1 0,1 0 0,10-7 0,-13 7-136,-1-1-1,0 0 1,1 0-1,-1 0 1,0-1-1,-1 1 1,1-1-1,-1 0 0,2-5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5T00:20:30.470"/>
    </inkml:context>
    <inkml:brush xml:id="br0">
      <inkml:brushProperty name="width" value="0.05" units="cm"/>
      <inkml:brushProperty name="height" value="0.05" units="cm"/>
      <inkml:brushProperty name="color" value="#FFFFFF"/>
    </inkml:brush>
  </inkml:definitions>
  <inkml:trace contextRef="#ctx0" brushRef="#br0">1285 492 24575,'-3'0'0,"0"0"0,0 0 0,0 0 0,0 0 0,0 1 0,0-1 0,0 1 0,0 0 0,0-1 0,0 2 0,0-1 0,0 0 0,0 0 0,1 1 0,-5 3 0,5-2 0,0-1 0,0 1 0,0 0 0,1 0 0,-1 0 0,1 0 0,0 0 0,0 0 0,0 0 0,0 1 0,0-1 0,1 0 0,0 1 0,-1 5 0,1-3 0,0 1 0,0-1 0,1 0 0,-1 0 0,4 12 0,-4-17 0,0-1 0,0 1 0,0-1 0,1 1 0,-1-1 0,0 1 0,0-1 0,1 0 0,-1 1 0,0-1 0,0 1 0,1-1 0,-1 1 0,1-1 0,-1 0 0,0 1 0,1-1 0,-1 0 0,1 1 0,-1-1 0,1 0 0,-1 0 0,1 0 0,-1 1 0,1-1 0,-1 0 0,1 0 0,0 0 0,0 0 0,1-1 0,-1 1 0,1-1 0,-1 0 0,0 0 0,1 0 0,-1 0 0,0 1 0,0-2 0,0 1 0,0 0 0,0 0 0,0 0 0,0 0 0,1-3 0,1 0 0,-1 0 0,0 0 0,0 0 0,0-1 0,-1 1 0,0 0 0,1-1 0,-2 1 0,1-1 0,0 1 0,-1-1 0,0 0 0,0 1 0,0-1 0,-1 0 0,-1-8 0,1 11 0,1 1 0,-1-1 0,1 1 0,-1-1 0,0 0 0,1 1 0,-1-1 0,0 1 0,0 0 0,0-1 0,0 1 0,0 0 0,-1-1 0,1 1 0,0 0 0,-1 0 0,1 0 0,0 0 0,-1 0 0,1 1 0,-1-1 0,0 0 0,1 1 0,-1-1 0,1 1 0,-1-1 0,0 1 0,1 0 0,-1 0 0,0 0 0,0 0 0,1 0 0,-1 0 0,0 0 0,1 0 0,-1 1 0,0-1 0,1 1 0,-1-1 0,0 1 0,1 0 0,-1-1 0,1 1 0,-1 0 0,1 0 0,-3 2 0,2-1 0,0 0 0,0 0 0,0 0 0,0 0 0,1 0 0,-1 0 0,1 1 0,-1-1 0,1 1 0,0-1 0,0 1 0,0-1 0,0 1 0,0 0 0,0-1 0,1 1 0,-1 0 0,1 0 0,0-1 0,0 1 0,0 0 0,0 0 0,1-1 0,-1 1 0,1 0 0,1 3 0,-1 1 0,1 0 0,-1 0 0,2 0 0,-1-1 0,1 1 0,0-1 0,0 1 0,1-1 0,5 7 0,-5-10 0,1 0 0,-1 0 0,1 0 0,0 0 0,0-1 0,0 0 0,0 0 0,0 0 0,1-1 0,-1 1 0,0-1 0,1-1 0,-1 1 0,1-1 0,-1 0 0,1 0 0,9-2 0,9 2 0,-23 0 0,-1 1 0,1-1 0,-1 0 0,1 0 0,-1 0 0,1 0 0,-1 0 0,0 0 0,1 0 0,-1 0 0,1 0 0,-1-1 0,1 1 0,-1 0 0,1 0 0,-1 0 0,1 0 0,-1-1 0,0 1 0,1 0 0,-1 0 0,1-1 0,-1 1 0,0 0 0,1-1 0,-1 1 0,0-1 0,1 1 0,-1 0 0,0-1 0,0 1 0,0-1 0,1 1 0,-1 0 0,0-1 0,0 1 0,0-1 0,0 1 0,0-1 0,0 1 0,1-1 0,-12-24 0,8 21 0,0-1 0,0 1 0,0 0 0,-1 1 0,1-1 0,-1 0 0,0 1 0,0 0 0,-5-3 0,2 7 0,0-13 0,3 7 0,0 2 0,0-1 0,0 0 0,0 1 0,0-1 0,-1 1 0,0 1 0,0-1 0,-9-4 0,8 5 0,0-1 0,1 1 0,0-1 0,0-1 0,0 1 0,0-1 0,-5-5 0,8 7 0,0-1 0,1 1 0,-1-1 0,1 1 0,0-1 0,0 0 0,0 1 0,0-1 0,-1-5 0,2 6 0,0 0 0,0 0 0,-1 1 0,1-1 0,-1 0 0,1 1 0,-1-1 0,1 0 0,-1 1 0,0-1 0,0 1 0,0-1 0,0 1 0,0 0 0,0-1 0,0 1 0,0 0 0,0 0 0,-1 0 0,1 0 0,-1 0 0,1 0 0,-1 0 0,1 0 0,-1 0 0,1 1 0,-1-1 0,0 0 0,1 1 0,-1 0 0,0-1 0,1 1 0,-4 0 0,4 0 0,0 0 0,0 0 0,-1 0 0,1 0 0,0 0 0,0 1 0,0-1 0,0 0 0,0 1 0,-1-1 0,1 1 0,0-1 0,0 1 0,0-1 0,0 1 0,0 0 0,1 0 0,-1-1 0,0 1 0,0 0 0,0 0 0,1 0 0,-1 0 0,0 0 0,1 0 0,-1 0 0,1 0 0,-1 0 0,1 0 0,-1 0 0,1 0 0,0 1 0,0-1 0,-1 0 0,1 0 0,0 0 0,0 2 0,0-2 0,0 0 0,-1 0 0,1 0 0,0-1 0,0 1 0,0 0 0,0 0 0,0 0 0,0 0 0,0 0 0,0 0 0,1 0 0,-1 0 0,0 0 0,0 0 0,1 0 0,-1 0 0,1-1 0,-1 1 0,0 0 0,1 0 0,0 0 0,-1-1 0,1 1 0,0 0 0,-1 0 0,1-1 0,0 1 0,-1-1 0,1 1 0,0-1 0,0 1 0,0-1 0,0 1 0,0-1 0,-1 0 0,3 1 0,-4-1 0,1 0 0,0-1 0,0 1 0,-1 0 0,1 0 0,0 0 0,0 0 0,-1-1 0,1 1 0,0 0 0,0 0 0,-1-1 0,1 1 0,0 0 0,0 0 0,0-1 0,0 1 0,0 0 0,-1 0 0,1-1 0,0 1 0,0 0 0,0-1 0,0 1 0,0 0 0,0-1 0,0 1 0,0 0 0,0-1 0,0 1 0,0 0 0,0 0 0,0-1 0,0 1 0,0 0 0,0-1 0,1 1 0,-1 0 0,0 0 0,0-1 0,0 1 0,0 0 0,1 0 0,-1-1 0,0 1 0,0 0 0,0 0 0,1-1 0,-1 1 0,0 0 0,0 0 0,1 0 0,-1 0 0,0 0 0,1-1 0,-1 1 0,0 0 0,1 0 0,-1 0 0,0 0 0,0 0 0,1 0 0,-1 0 0,0 0 0,1 0 0,-1 0 0,-23-11 0,22 11 0,-1 0 0,0 0 0,1 0 0,-1 0 0,0 0 0,1 1 0,-1-1 0,0 0 0,1 1 0,-1 0 0,1-1 0,-1 1 0,1 0 0,-1 0 0,1-1 0,-1 1 0,1 0 0,0 0 0,0 1 0,-1-1 0,1 0 0,0 0 0,0 1 0,0-1 0,0 0 0,0 1 0,1-1 0,-1 1 0,0-1 0,1 1 0,-1 0 0,1-1 0,-1 1 0,1 0 0,0-1 0,0 1 0,0 0 0,0-1 0,0 1 0,0 0 0,0-1 0,0 1 0,1-1 0,-1 1 0,1 0 0,-1-1 0,1 1 0,0-1 0,-1 1 0,1-1 0,0 1 0,0-1 0,0 0 0,0 1 0,0-1 0,1 0 0,-1 0 0,0 0 0,0 0 0,1 0 0,2 2 0,1-1 0,0 0 0,1 0 0,-1 0 0,0 0 0,1-1 0,11 1 0,7-5 0,-24 2 0,1 1 0,-1 0 0,1-1 0,-1 1 0,1-1 0,-1 1 0,1-1 0,-1 1 0,0-1 0,1 0 0,-1 1 0,0-1 0,0 1 0,1-1 0,-1 0 0,0 1 0,0-1 0,0 0 0,0 1 0,0-1 0,0 0 0,0 1 0,0-1 0,0 0 0,0 1 0,0-1 0,0 0 0,0 1 0,-1-1 0,1 0 0,0 0 0,-1-1 0,-1 0 0,1 0 0,0 0 0,0 0 0,-1 1 0,1-1 0,-1 0 0,0 1 0,1-1 0,-1 1 0,0-1 0,0 1 0,0 0 0,0 0 0,0 0 0,0 0 0,0 0 0,0 0 0,0 1 0,-1-1 0,1 1 0,0-1 0,0 1 0,-3 0 0,4 0 0,-1 0 0,1-1 0,-1 1 0,1 0 0,-1 1 0,1-1 0,-1 0 0,1 0 0,-1 0 0,1 1 0,0-1 0,-1 1 0,1-1 0,0 1 0,-1 0 0,1-1 0,0 1 0,-1 0 0,1 0 0,0 0 0,0 0 0,0 0 0,0 0 0,0 0 0,0 0 0,0 1 0,1-1 0,-1 0 0,0 1 0,1-1 0,-1 0 0,1 1 0,-1-1 0,1 0 0,-1 1 0,1-1 0,0 3 0,0-3 0,0-1 0,0 1 0,0-1 0,1 0 0,-1 1 0,0-1 0,0 1 0,0-1 0,0 1 0,0-1 0,0 1 0,0-1 0,0 0 0,0 1 0,0-1 0,-1 1 0,1-1 0,0 1 0,0-1 0,0 0 0,0 1 0,-1-1 0,1 1 0,0-1 0,0 0 0,-1 1 0,1-1 0,0 0 0,-1 1 0,1-1 0,0 0 0,-1 0 0,1 1 0,0-1 0,-1 0 0,1 0 0,-1 0 0,1 1 0,-1-1 0,-14-12 0,1 0 0,11 10 0,8 5 0,17 12 0,0-1 0,-18-10 0,-7-6 0,-23-14 0,0 2 0,0 1 0,-40-14 0,66 30 0,12 7 0,15 12 0,-7-10 0,-13-6 0,0-1 0,1 0 0,-1 0 0,1-1 0,0 0 0,1 0 0,-1-1 0,1 0 0,11 2 0,-19-5 0,0 0 0,-1 0 0,1 0 0,-1 0 0,1-1 0,0 1 0,-1 0 0,1 0 0,-1 0 0,1-1 0,-1 1 0,1 0 0,-1-1 0,1 1 0,-1-1 0,1 1 0,-1 0 0,1-1 0,-1 1 0,1-1 0,-1 1 0,0-1 0,1 0 0,-1 1 0,0-1 0,0 1 0,0-1 0,1 1 0,-1-1 0,0 0 0,0 1 0,0-1 0,0 1 0,0-1 0,0 0 0,0 1 0,0-1 0,0 0 0,0 1 0,0-1 0,0 1 0,-1-1 0,1 0 0,0 1 0,0-1 0,-1 1 0,1-1 0,0 1 0,-1-1 0,1 1 0,-1-1 0,1 0 0,-20-29 0,3 15 0,0 1 0,-2 1 0,0 0 0,0 2 0,-1 0 0,0 1 0,-1 2 0,0 0 0,-1 1 0,-23-5 0,85 34 0,-32-17 0,-31-20 0,22 15 0,1-1 0,-1 0 0,1 1 0,-1-1 0,0 1 0,1-1 0,-1 1 0,0-1 0,1 1 0,-1 0 0,0-1 0,0 1 0,0 0 0,1 0 0,-1-1 0,0 1 0,0 0 0,0 0 0,1 0 0,-1 0 0,0 0 0,0 0 0,0 0 0,0 0 0,0 1 0,7 16 0,25 24 0,-3-16 0,-12-16 0,-15-8 0,-1-1 0,0 0 0,1 0 0,-1 0 0,0 0 0,1 0 0,-1 0 0,0 0 0,1 0 0,-1 0 0,0 0 0,1 0 0,-1 0 0,0 0 0,1 0 0,-1 0 0,0 0 0,1-1 0,-1 1 0,0 0 0,1 0 0,-1 0 0,0 0 0,0-1 0,1 1 0,-1 0 0,0 0 0,0-1 0,1 1 0,-1 0 0,0 0 0,0-1 0,0 1 0,1 0 0,-1-1 0,0 1 0,0-1 0,0 0 0,0 0 0,0 0 0,-1 0 0,1 0 0,0-1 0,-1 1 0,1 0 0,-1 0 0,0 0 0,1 0 0,-1 0 0,0 0 0,1 0 0,-1 0 0,0 0 0,0 0 0,0 0 0,0 1 0,0-1 0,0 0 0,0 1 0,0-1 0,0 0 0,0 1 0,0 0 0,-2-1 0,-39-18 0,33 15 0,-103-47 0,131 59 0,0 0 0,0-2 0,39 8 0,-58-14 0,0 0 0,0 0 0,0 0 0,1 0 0,-1 1 0,0-1 0,0 0 0,1 0 0,-1 0 0,0 0 0,0 0 0,1 0 0,-1 0 0,0 0 0,0 0 0,1 0 0,-1 0 0,0 0 0,0 0 0,1 0 0,-1 0 0,0 0 0,0 0 0,1 0 0,-1 0 0,0 0 0,0 0 0,1 0 0,-1 0 0,0 0 0,0 0 0,1-1 0,-1 1 0,0 0 0,0 0 0,0 0 0,0 0 0,1-1 0,-1 1 0,0 0 0,0 0 0,0 0 0,0-1 0,0 1 0,1 0 0,-1 0 0,0-1 0,0 1 0,0 0 0,0 0 0,0-1 0,0 1 0,-11-16 0,-23-13 0,-2 10 0,0 2 0,-1 1 0,-44-12 0,-38-16 0,175 79 0,-43-24 0,2-1 0,-1-1 0,1 0 0,30 11 0,-45-19 0,0-1 0,1 0 0,-1 0 0,1 1 0,-1-1 0,0 0 0,1 0 0,-1 0 0,1 0 0,-1 0 0,1 0 0,-1 0 0,0 0 0,1 0 0,-1 0 0,1 0 0,-1 0 0,1 0 0,-1 0 0,1 0 0,-1 0 0,0 0 0,1 0 0,-1-1 0,1 1 0,-1 0 0,0 0 0,1 0 0,-1-1 0,1 1 0,-1 0 0,0-1 0,0 1 0,1-1 0,-4-15 0,-18-15 0,8 18 0,0 1 0,0 0 0,-1 1 0,-1 1 0,0 0 0,-19-9 0,-100-40 0,201 93 0,-50-24 0,1 0 0,0-2 0,37 13 0,-97-51 0,-17 3 0,-1 3 0,-1 2 0,-124-26 0,185 48 0,-1 0 0,0 0 0,1-1 0,-1 1 0,1 0 0,-1 0 0,1-1 0,-1 1 0,0 0 0,1 0 0,-1 0 0,0 0 0,1 0 0,-1 0 0,1 0 0,-1 0 0,0 0 0,1 0 0,-1 1 0,0-1 0,1 0 0,-1 0 0,1 1 0,-1-1 0,1 0 0,-1 0 0,0 2 0,12 10 0,29 14 0,11 0 0,0-1 0,75 24 0,-108-47 0,-18-11 0,-25-14 0,-4 9 0,1 2 0,-60-19 0,74 27 0,45 13 0,0-2 0,0-1 0,1-2 0,44 1 0,-75-4 0,-1-1 0,0 0 0,1 0 0,-1 0 0,1 1 0,-1-1 0,1 0 0,-1 0 0,0 0 0,1 0 0,-1 0 0,1 0 0,-1 0 0,1 0 0,-1 0 0,0 0 0,1 0 0,-1 0 0,1-1 0,-1 1 0,1 0 0,-1 0 0,0 0 0,1-1 0,-1 1 0,0 0 0,1 0 0,-1-1 0,0 1 0,1 0 0,-1-1 0,0 1 0,1 0 0,-1-1 0,0 1 0,0 0 0,0-1 0,1 1 0,-1 0 0,0-1 0,0 1 0,0-1 0,0 1 0,0-1 0,-18-15 0,-35-10 0,52 26 0,-12-6 0,0 1 0,0 0 0,0 1 0,-1 0 0,1 1 0,-1 1 0,-28-2 0,42 4 0,0 0 0,-1 0 0,1 0 0,0 0 0,0 0 0,-1 0 0,1 0 0,0 0 0,0 0 0,0 0 0,-1 0 0,1 0 0,0 0 0,0 0 0,-1 0 0,1 0 0,0 1 0,0-1 0,0 0 0,-1 0 0,1 0 0,0 0 0,0 0 0,0 1 0,-1-1 0,1 0 0,0 0 0,0 0 0,0 1 0,0-1 0,0 0 0,-1 0 0,1 0 0,0 1 0,0-1 0,0 0 0,0 0 0,0 1 0,0-1 0,0 0 0,0 0 0,0 0 0,0 1 0,0-1 0,0 0 0,0 0 0,0 1 0,0-1 0,0 0 0,0 1 0,13 12 0,19 9 0,8-4 0,0-1 0,0-3 0,1-1 0,1-1 0,0-3 0,74 7 0,-115-16 0,0 1 0,0-1 0,0 0 0,0 0 0,0 0 0,0 0 0,0 0 0,0 0 0,0 0 0,0 0 0,0-1 0,-1 1 0,1 0 0,0 0 0,0-1 0,0 1 0,0-1 0,0 1 0,-1-1 0,1 1 0,1-2 0,-7-12 0,-30-15 0,-13 1 0,-1 1 0,-2 3 0,0 2 0,-1 2 0,-1 3 0,-96-19 0,139 34 0,6 0 0,1 1 0,0 0 0,-1 0 0,0 1 0,1-1 0,-1 1 0,1 0 0,-1 0 0,1 0 0,-1 0 0,0 0 0,1 1 0,-6 1 0,10-1 0,-1 1 0,1-1 0,0 0 0,0 1 0,-1-1 0,1 0 0,0 0 0,0 0 0,0 0 0,0 0 0,0 0 0,1 0 0,-1 0 0,0 0 0,0 0 0,1-1 0,-1 1 0,3 1 0,-3-2 0,25 16 0,2-2 0,-1 0 0,1-2 0,51 14 0,-79-26 0,0 0 0,0 0 0,0 0 0,0 0 0,0 0 0,0 0 0,0 0 0,0 0 0,0 0 0,0 0 0,0 0 0,0 0 0,0 0 0,0-1 0,0 1 0,1 0 0,-1 0 0,-13-5 0,-22-5 0,23 8 0,-5-1 0,0 0 0,0 2 0,0 0 0,-1 1 0,1 0 0,0 1 0,-32 7 0,48-8 0,0 1 0,0-1 0,0 0 0,1 0 0,-1 0 0,0 1 0,0-1 0,0 0 0,1 1 0,-1-1 0,0 1 0,1-1 0,-1 1 0,0-1 0,1 1 0,-1 0 0,1-1 0,-1 1 0,0 0 0,1-1 0,0 1 0,-1 0 0,1 0 0,-1-1 0,1 1 0,0 0 0,0 0 0,-1 0 0,1 1 0,1-1 0,-1 1 0,1-1 0,0 0 0,0 0 0,-1 0 0,1 0 0,0 0 0,0 0 0,0 0 0,0 0 0,1 0 0,-1 0 0,0 0 0,0 0 0,3 0 0,50 20 0,-29-15 0,1-1 0,0-2 0,-1 0 0,1-1 0,0-2 0,36-3 0,-61 3 0,0 0 0,0-1 0,0 1 0,0 0 0,-1 0 0,1 0 0,0 0 0,0-1 0,0 1 0,-1 0 0,1-1 0,0 1 0,0 0 0,-1-1 0,1 1 0,0-1 0,-1 1 0,1-1 0,0 0 0,-1 1 0,1-1 0,-1 0 0,1 1 0,-1-1 0,1 0 0,-1 0 0,0 1 0,1-1 0,-1 0 0,1-1 0,-2 1 0,1-1 0,-1 1 0,1-1 0,-1 1 0,1-1 0,-1 1 0,0-1 0,0 1 0,0 0 0,0-1 0,0 1 0,0 0 0,0 0 0,-2-2 0,-46-31 0,17 20 0,0 2 0,0 1 0,-2 1 0,1 2 0,-1 1 0,-62-3 0,70 13 0,26-3 0,0 0 0,0 1 0,0-1 0,0 1 0,0-1 0,0 1 0,0-1 0,0 0 0,0 1 0,0-1 0,1 1 0,-1-1 0,0 0 0,0 1 0,0-1 0,1 0 0,-1 1 0,0-1 0,0 0 0,1 1 0,-1-1 0,0 0 0,1 1 0,-1-1 0,0 0 0,1 0 0,-1 1 0,0-1 0,1 0 0,-1 0 0,1 0 0,46 24 0,-14-10 0,2-2 0,-1-1 0,2-2 0,-1-1 0,61 4 0,-107-24 0,-13-3 0,-4 0 0,-1 2 0,0 0 0,0 3 0,-2 0 0,1 2 0,-58-8 0,87 16 0,0-1 0,-1 1 0,1 0 0,0-1 0,-1 1 0,1 0 0,-1 0 0,1 0 0,0 0 0,-1 0 0,1 0 0,0 1 0,-1-1 0,1 0 0,0 1 0,-1-1 0,1 1 0,0-1 0,0 1 0,0 0 0,-1 0 0,0 0 0,2 0 0,1 0 0,-1 0 0,0 0 0,0 0 0,1 0 0,-1 0 0,1 0 0,-1 0 0,1 0 0,-1 0 0,1 0 0,0 0 0,-1 0 0,1-1 0,0 1 0,0 0 0,0 0 0,-1-1 0,1 1 0,1 0 0,56 35 0,-45-30 0,-7-2 0,1 0 0,0-1 0,0 0 0,1 0 0,-1 0 0,1-1 0,-1 0 0,1-1 0,10 1 0,-16-6 0,-10-5 0,-11-4 0,-19-8-455,-1 2 0,-45-15 0,66 27-6371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5T00:20:22.337"/>
    </inkml:context>
    <inkml:brush xml:id="br0">
      <inkml:brushProperty name="width" value="0.05" units="cm"/>
      <inkml:brushProperty name="height" value="0.05" units="cm"/>
      <inkml:brushProperty name="color" value="#FFFFFF"/>
    </inkml:brush>
  </inkml:definitions>
  <inkml:trace contextRef="#ctx0" brushRef="#br0">82 101 24575,'0'-39'0,"0"37"0,0 23 0,0-1 0,0-25 0,1 24 0,1-17 0,7-27 0,1-4 0,-11 37 0,-1 8 0,-1-31 0,3 11 0,0 3 0,3 27 0,-1-18 0,2-19 0,-7 17 0,0-13 0,1 3 0,1 22 0,16-63 0,-14 66 0,0-15 0,0-22 0,-1 8 0,0 21 0,0-3 0,0-28 0,0 68 0,0-43 0,0-19 0,0 10 0,-2-34 0,-1 27 0,-3 22 0,6-13 0,-1 0 0,1 0 0,0 0 0,-1 0 0,1 1 0,0-1 0,-1 0 0,1 0 0,0 0 0,-1 0 0,1 0 0,0 0 0,-1 0 0,1 0 0,0 0 0,0 0 0,-1 0 0,1 0 0,0-1 0,-1 1 0,1 0 0,0 0 0,-1 0 0,1 0 0,0 0 0,0-1 0,-1 1 0,1 0 0,0 0 0,0 0 0,-1-1 0,1 1 0,0 0 0,0 0 0,0-1 0,-1 1 0,1 0 0,0-1 0,-18-9 0,18 10 0,-1 0 0,0 0 0,1 1 0,-1-1 0,0 0 0,1 0 0,-1 1 0,1-1 0,-1 0 0,0 1 0,1-1 0,-1 1 0,1-1 0,-1 1 0,1-1 0,-1 1 0,1-1 0,0 1 0,-1-1 0,1 1 0,0 0 0,-1-1 0,1 1 0,0 0 0,-1-1 0,1 1 0,0 0 0,0-1 0,0 1 0,0 0 0,0-1 0,0 1 0,0 0 0,0 0 0,0-1 0,0 1 0,0-1 0,0 0 0,0 1 0,0-1 0,0 1 0,0-1 0,0 0 0,0 1 0,0-1 0,0 0 0,0 1 0,0-1 0,0 0 0,0 1 0,0-1 0,0 0 0,-1 0 0,1 1 0,0-1 0,0 0 0,0 1 0,0-1 0,-1 0 0,1 0 0,0 1 0,0-1 0,-1 0 0,1 0 0,0 0 0,-1 1 0,1-1 0,0 0 0,-1 0 0,1 0 0,0 0 0,0 0 0,-1 0 0,1 1 0,-1-1 0,1 0 0,0 0 0,-1 0 0,1 0 0,0 0 0,-1 0 0,1 0 0,0-1 0,-1 1 0,1 0 0,0 0 0,-1 0 0,1 0 0,0 0 0,0 0 0,-1-1 0,1 1 0,0 0 0,-1 0 0,1 0 0,0-1 0,-1 1 0,-6-3 0,3 19 0,3-1 0,1-10 0,0 0 0,0 1 0,0-1 0,0 1 0,1-1 0,1 7 0,-1-11 0,-1 0 0,0 0 0,1-1 0,-1 1 0,1 0 0,0 0 0,-1 0 0,1-1 0,0 1 0,-1 0 0,1-1 0,0 1 0,0 0 0,0-1 0,-1 1 0,1-1 0,0 1 0,0-1 0,0 0 0,0 1 0,0-1 0,0 0 0,0 0 0,0 0 0,0 0 0,0 0 0,0 0 0,0 0 0,0 0 0,0 0 0,0 0 0,0 0 0,0 0 0,0-1 0,0 1 0,0 0 0,-1-1 0,3 0 0,-3 1 0,1 0 0,0-1 0,0 1 0,0 0 0,0-1 0,-1 1 0,1-1 0,0 1 0,0-1 0,0 1 0,-1-1 0,1 0 0,0 1 0,-1-1 0,1 0 0,-1 1 0,1-1 0,-1 0 0,1 0 0,-1 0 0,0 1 0,1-1 0,-1 0 0,0 0 0,1 0 0,-1 0 0,0 0 0,0 0 0,0 1 0,0-1 0,0 0 0,0 0 0,0 0 0,0 0 0,0 0 0,-1 0 0,1 0 0,0 0 0,0 1 0,-1-1 0,1 0 0,-1 0 0,1 0 0,-1 1 0,0-2 0,-2-8 0,1 1 0,-1 0 0,-1 0 0,1 1 0,-10-16 0,13 23 0,-1 0 0,1 0 0,0 0 0,-1 0 0,1 1 0,-1-1 0,1 0 0,-1 0 0,0 0 0,1 1 0,-1-1 0,0 0 0,0 1 0,1-1 0,-1 1 0,0-1 0,0 1 0,0-1 0,0 1 0,0-1 0,0 1 0,0 0 0,0 0 0,1-1 0,-1 1 0,0 0 0,0 0 0,0 0 0,0 0 0,0 0 0,0 0 0,0 0 0,0 0 0,0 1 0,0-1 0,0 0 0,0 1 0,0-1 0,0 0 0,0 1 0,0-1 0,1 1 0,-1 0 0,0-1 0,0 1 0,0 0 0,1-1 0,-1 1 0,1 0 0,-1 0 0,0-1 0,1 1 0,-1 0 0,1 0 0,0 0 0,-1 0 0,0 1 0,0 6 0,9-13 0,12-15 0,-19 19 0,0 0 0,0-1 0,-1 1 0,1-1 0,-1 1 0,1-1 0,-1 1 0,1-1 0,-1 1 0,0-1 0,0 1 0,1-1 0,-1 0 0,0 1 0,-1-1 0,1 1 0,0-1 0,0 1 0,-1-1 0,1 1 0,-1-2 0,0 2 0,0 1 0,0-1 0,0 1 0,0 0 0,0 0 0,1 0 0,-1-1 0,0 1 0,0 0 0,0 0 0,0 0 0,0 0 0,0 0 0,0 1 0,0-1 0,0 0 0,1 0 0,-1 1 0,0-1 0,0 0 0,0 1 0,0-1 0,1 1 0,-1-1 0,0 1 0,0-1 0,1 1 0,-1 0 0,0-1 0,1 1 0,-1 0 0,1-1 0,-1 1 0,1 0 0,-1 1 0,-1-1 0,1 1 0,0-1 0,-1 1 0,1-1 0,0 1 0,0 0 0,0-1 0,1 1 0,-1 0 0,0 0 0,0-1 0,1 1 0,-1 0 0,1 3 0,2-4 0,4-17 0,-2-16-1365,-3 22-5461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5T00:20:22.707"/>
    </inkml:context>
    <inkml:brush xml:id="br0">
      <inkml:brushProperty name="width" value="0.05" units="cm"/>
      <inkml:brushProperty name="height" value="0.05" units="cm"/>
      <inkml:brushProperty name="color" value="#FFFFFF"/>
    </inkml:brush>
  </inkml:definitions>
  <inkml:trace contextRef="#ctx0" brushRef="#br0">133 37 24575,'-1'-2'0,"1"1"0,-1-1 0,0 1 0,1-1 0,-1 1 0,0-1 0,0 1 0,0-1 0,0 1 0,0 0 0,-1 0 0,1 0 0,0-1 0,-1 1 0,1 0 0,-1 1 0,1-1 0,-1 0 0,1 0 0,-1 1 0,1-1 0,-1 1 0,0-1 0,1 1 0,-1-1 0,-2 1 0,-46-7 0,49 6 0,-1 1 0,1 0 0,-1 0 0,0 0 0,0 0 0,1 0 0,-1 0 0,1 1 0,-1-1 0,0 1 0,1-1 0,-1 1 0,1-1 0,-1 1 0,1 0 0,-1 0 0,1 0 0,-1 0 0,1 0 0,0 0 0,0 0 0,-1 0 0,1 0 0,0 1 0,0-1 0,0 0 0,0 1 0,1-1 0,-1 1 0,0-1 0,1 1 0,-1-1 0,1 1 0,-1 2 0,-1 5 0,2 0 0,-1 0 0,2 0 0,-1 0 0,3 12 0,-2-14 0,-1-6 0,0-1 0,0 1 0,0 0 0,0 0 0,0 0 0,0 0 0,1 0 0,-1-1 0,0 1 0,1 0 0,-1 0 0,1-1 0,-1 1 0,1 0 0,-1-1 0,1 1 0,-1 0 0,1-1 0,-1 1 0,1-1 0,0 1 0,0-1 0,-1 1 0,1-1 0,0 1 0,0-1 0,-1 0 0,1 1 0,0-1 0,0 0 0,0 0 0,0 0 0,-1 1 0,1-1 0,0 0 0,0 0 0,0 0 0,0-1 0,0 1 0,-1 0 0,1 0 0,0 0 0,0-1 0,0 1 0,-1 0 0,1-1 0,0 1 0,0 0 0,-1-1 0,1 1 0,0-1 0,-1 1 0,2-2 0,1 0 0,1 0 0,-1 0 0,0 0 0,0-1 0,0 0 0,0 1 0,0-1 0,0 0 0,-1-1 0,4-4 0,1-27-1365,-6 25-5461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5T00:20:47.321"/>
    </inkml:context>
    <inkml:brush xml:id="br0">
      <inkml:brushProperty name="width" value="0.05" units="cm"/>
      <inkml:brushProperty name="height" value="0.05" units="cm"/>
      <inkml:brushProperty name="color" value="#FFFFFF"/>
    </inkml:brush>
  </inkml:definitions>
  <inkml:trace contextRef="#ctx0" brushRef="#br0">268 197 24575,'-10'-8'0,"0"1"0,-1 0 0,1 1 0,-2 1 0,1-1 0,-21-5 0,14 4 0,-135-50 0,153 62 0,12 11 0,15 16 0,76 49 0,-104-81 0,-24-17 0,-1 2 0,-36-16 0,73 47 0,13 7 0,-7-9 0,1-2 0,0 0 0,0-1 0,1 0 0,1-2 0,0-1 0,26 8 0,-37-15 0,-8-5 0,-17-14 0,-28-18 0,-139-73 0,261 150 0,119 44 0,-186-83 0,-10-6 0,-19-15 0,-34-21 0,21 17 0,-2 2 0,0 1 0,-1 2 0,-52-20 0,86 38 0,0 0 0,0 0 0,0 0 0,0 0 0,0 0 0,0 0 0,0 0 0,0 0 0,0 0 0,0 1 0,0-1 0,0 0 0,0 0 0,1 0 0,-1 0 0,0 0 0,0 0 0,0 0 0,0 0 0,0 0 0,0 0 0,0 0 0,0 0 0,0 1 0,0-1 0,-1 0 0,1 0 0,0 0 0,0 0 0,0 0 0,0 0 0,0 0 0,0 0 0,0 0 0,0 0 0,0 0 0,0 0 0,0 0 0,0 1 0,0-1 0,0 0 0,0 0 0,0 0 0,0 0 0,0 0 0,0 0 0,-1 0 0,1 0 0,0 0 0,0 0 0,0 0 0,0 0 0,0 0 0,0 0 0,0 0 0,0 0 0,0 0 0,9 11 0,15 12 0,29 15 0,1-2 0,2-3 0,87 37 0,-123-64 0,-31-17 0,-32-19 0,-135-57 0,69 37 0,99 41 0,28 11 0,32 11 0,32 19 0,-26-10 0,103 27 0,-159-48 0,0-1 0,0 0 0,0 0 0,0 0 0,1 0 0,-1 1 0,0-1 0,0 0 0,0 0 0,0 0 0,0 0 0,1 0 0,-1 0 0,0 0 0,0 0 0,0 1 0,0-1 0,1 0 0,-1 0 0,0 0 0,0 0 0,0 0 0,0 0 0,1 0 0,-1 0 0,0 0 0,0 0 0,0 0 0,1 0 0,-1 0 0,0 0 0,0 0 0,0-1 0,0 1 0,1 0 0,-1 0 0,0 0 0,0 0 0,0 0 0,0 0 0,1 0 0,-1 0 0,0-1 0,0 1 0,0 0 0,0 0 0,0 0 0,0 0 0,1 0 0,-1-1 0,0 1 0,0 0 0,0 0 0,0 0 0,0-1 0,0 1 0,0 0 0,0 0 0,0 0 0,0 0 0,0-1 0,0 1 0,0 0 0,0 0 0,-13-14 0,-25-13 0,-282-146 0,399 206 0,-27-12 0,54 30 0,-121-58 0,0 1 0,-1 0 0,-19-4 0,-9-4 0,13 4 0,-53-23 0,177 69 0,-6 5 0,103 65 0,-414-213 0,186 91 0,29 11 0,-55-22 0,54 24 0,39 19 0,11 7 0,-9-6 0,0-1 0,46 17 0,-93-46 0,-20-9 0,-134-61 0,170 83 0,0 0 0,0 0 0,0 0 0,0 0 0,0 0 0,0 0 0,0 0 0,0 0 0,0 0 0,1 0 0,-1 0 0,0 0 0,0 0 0,0 0 0,0 0 0,0 0 0,0 0 0,0-1 0,0 1 0,0 0 0,0 0 0,0 0 0,1 0 0,-1 0 0,0 0 0,0 0 0,0 0 0,0 0 0,0 0 0,0 0 0,0 0 0,0 0 0,0 0 0,0-1 0,0 1 0,0 0 0,0 0 0,0 0 0,0 0 0,0 0 0,0 0 0,0 0 0,0 0 0,0 0 0,0-1 0,0 1 0,0 0 0,0 0 0,0 0 0,0 0 0,0 0 0,0 0 0,0 0 0,0 0 0,0 0 0,0-1 0,17 1 0,20 4 0,0 7 0,19 4 0,-71-31 0,-10-5 0,104 85 0,-100-66 0,-15-8 0,-25-11-1365,48 17-5461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5T00:20:48.717"/>
    </inkml:context>
    <inkml:brush xml:id="br0">
      <inkml:brushProperty name="width" value="0.05" units="cm"/>
      <inkml:brushProperty name="height" value="0.05" units="cm"/>
      <inkml:brushProperty name="color" value="#FFFFFF"/>
    </inkml:brush>
  </inkml:definitions>
  <inkml:trace contextRef="#ctx0" brushRef="#br0">166 72 24575,'-5'-1'0,"-1"1"0,1-1 0,0 0 0,0-1 0,0 1 0,0-1 0,1 0 0,-9-4 0,-14-5 0,152 68 0,-184-92 0,3 13 0,39 16 0,0 0 0,1-2 0,-29-16 0,113 42 0,-24-3-1365,-26-9-5461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5T00:20:51.477"/>
    </inkml:context>
    <inkml:brush xml:id="br0">
      <inkml:brushProperty name="width" value="0.05" units="cm"/>
      <inkml:brushProperty name="height" value="0.05" units="cm"/>
      <inkml:brushProperty name="color" value="#FFFFFF"/>
    </inkml:brush>
  </inkml:definitions>
  <inkml:trace contextRef="#ctx0" brushRef="#br0">632 221 24575,'-6'-5'0,"-1"1"0,1 0 0,-1 0 0,0 1 0,0 0 0,-12-4 0,-1-1 0,-306-121 0,395 162 0,-37-17 0,1-1 0,0-2 0,65 18 0,-154-67 0,-102-26 0,36 15 0,195 55 0,-45-2 0,-1 2 0,0 1 0,52 25 0,-80-34 0,1 0 0,0 0 0,0 0 0,0 0 0,0 0 0,0 0 0,0 0 0,0 0 0,0 1 0,0-1 0,-1 0 0,1 0 0,0 0 0,0 0 0,0 0 0,0 0 0,0 0 0,0 0 0,0 0 0,0 0 0,0 1 0,0-1 0,0 0 0,0 0 0,0 0 0,0 0 0,0 0 0,0 0 0,0 0 0,0 1 0,0-1 0,0 0 0,0 0 0,0 0 0,0 0 0,0 0 0,0 0 0,0 0 0,0 0 0,0 1 0,0-1 0,0 0 0,0 0 0,0 0 0,0 0 0,0 0 0,0 0 0,1 0 0,-1 0 0,-21 0 0,-27-6 0,7-1 0,22 2 0,-1 1 0,-1 2 0,1 0 0,0 1 0,-29 2 0,48-1 0,1 0 0,-1 0 0,0 0 0,1 0 0,-1 0 0,0 0 0,1 0 0,-1 0 0,0 0 0,1 1 0,-1-1 0,1 0 0,-1 1 0,0-1 0,1 0 0,-1 1 0,1-1 0,-1 1 0,1-1 0,-1 1 0,1-1 0,-1 1 0,1-1 0,0 1 0,-1-1 0,1 1 0,0 0 0,-1-1 0,1 1 0,0 0 0,-1 0 0,11 20 0,27 13 0,15-11 0,-53-23 0,-30-9 0,30 9 0,0-1 0,0 1 0,0 0 0,-1-1 0,1 1 0,0 0 0,0-1 0,0 0 0,0 1 0,0-1 0,0 1 0,0-1 0,0 0 0,0 0 0,0 0 0,0 0 0,0 0 0,1 1 0,-1-1 0,0-1 0,1 1 0,-1 0 0,0-1 0,2 1 0,0 0 0,0 0 0,0 1 0,0-1 0,0 0 0,1 1 0,-1-1 0,0 1 0,0-1 0,1 1 0,-1 0 0,0 0 0,0-1 0,1 1 0,-1 0 0,0 0 0,1 0 0,-1 0 0,0 1 0,1-1 0,1 1 0,29 3 0,-236-40 0,203 36 1,0-1 0,1 1 0,-1 0-1,0-1 1,0 1 0,1-1 0,-1 1-1,0-1 1,1 1 0,-1-1 0,1 1 0,-1-1-1,1 0 1,-1 1 0,1-1 0,-1 0 0,1 1-1,-1-1 1,1 0 0,0 0 0,0 1-1,-1-1 1,1 0 0,0 0 0,0 0 0,0 1-1,0-1 1,0 0 0,0 0 0,0-1-1,4-33-89,-2 15-1211,-2 12-5526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5T00:20:54.773"/>
    </inkml:context>
    <inkml:brush xml:id="br0">
      <inkml:brushProperty name="width" value="0.05" units="cm"/>
      <inkml:brushProperty name="height" value="0.05" units="cm"/>
      <inkml:brushProperty name="color" value="#FFFFFF"/>
    </inkml:brush>
  </inkml:definitions>
  <inkml:trace contextRef="#ctx0" brushRef="#br0">0 55 24575,'9'2'0,"0"-1"0,-1 1 0,1 1 0,-1 0 0,1 0 0,10 6 0,17 5 0,158 43 0,-194-57 0,0 1 0,0-1 0,0 0 0,0 0 0,0 0 0,0 0 0,0 0 0,-1 0 0,1 1 0,0-1 0,0 0 0,0 0 0,0 0 0,0 0 0,0 0 0,0 0 0,0 1 0,0-1 0,0 0 0,0 0 0,0 0 0,0 0 0,0 0 0,0 1 0,0-1 0,0 0 0,0 0 0,1 0 0,-1 0 0,0 0 0,0 0 0,0 1 0,0-1 0,0 0 0,0 0 0,0 0 0,0 0 0,0 0 0,1 0 0,-1 0 0,0 0 0,0 1 0,0-1 0,0 0 0,0 0 0,0 0 0,1 0 0,-1 0 0,0 0 0,0 0 0,0 0 0,0 0 0,0 0 0,1 0 0,-1 0 0,0 0 0,0 0 0,-20 3 0,-28-2 0,31-1 0,5 0 0,0 0 0,0 0 0,1-1 0,-1 0 0,0-1 0,-14-5 0,39 2 0,14 2 0,22 6 0,-35-2 0,0 0 0,1 0 0,-1-2 0,0 0 0,22-4 0,-36 5 0,1 0 0,-1 0 0,0 0 0,0 0 0,1 0 0,-1 0 0,0 0 0,0 0 0,1 0 0,-1 0 0,0-1 0,0 1 0,1 0 0,-1 0 0,0 0 0,0 0 0,0 0 0,0-1 0,1 1 0,-1 0 0,0 0 0,0 0 0,0-1 0,0 1 0,0 0 0,1 0 0,-1-1 0,0 1 0,0 0 0,0 0 0,0 0 0,0-1 0,0 1 0,0 0 0,0 0 0,0-1 0,0 1 0,0 0 0,0 0 0,0-1 0,0 1 0,0-1 0,-10-10 0,-16-6 0,26 17 0,-90-39 0,67 30 0,1 0 0,-28-16 0,96 34 0,94 56 0,-310-144 0,160 72 0,27 8 0,27 9 0,92 44 0,-214-96 0,16 10 0,201 84 0,-106-33 0,-57-29 0,-110-47 0,429 176 0,-287-115 0,-11-4 0,-21-5 0,-36-13 0,-86-24-1365,129 38-5461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5T00:21:00.818"/>
    </inkml:context>
    <inkml:brush xml:id="br0">
      <inkml:brushProperty name="width" value="0.05" units="cm"/>
      <inkml:brushProperty name="height" value="0.05" units="cm"/>
      <inkml:brushProperty name="color" value="#FFFFFF"/>
    </inkml:brush>
  </inkml:definitions>
  <inkml:trace contextRef="#ctx0" brushRef="#br0">685 324 24575,'18'2'0,"0"1"0,0 1 0,18 7 0,-22-7 0,-187-51 0,78 19 0,81 26 0,11 5 0,20 15 0,33 17 0,-34-25 0,0-1 0,0 0 0,1-1 0,18 5 0,-35-13 0,0 0 0,0 0 0,0 0 0,0 0 0,0 0 0,0 0 0,0 0 0,0 0 0,0 0 0,0 0 0,0 0 0,0 0 0,0 0 0,0 0 0,0 0 0,0-1 0,0 1 0,0 0 0,0 0 0,0 0 0,0 0 0,0 0 0,0 0 0,0 0 0,0 0 0,0 0 0,0 0 0,0 0 0,0 0 0,0-1 0,0 1 0,0 0 0,0 0 0,0 0 0,0 0 0,0 0 0,0 0 0,0 0 0,0 0 0,0 0 0,0 0 0,0 0 0,0 0 0,0 0 0,0 0 0,0 0 0,0-1 0,1 1 0,-1 0 0,0 0 0,0 0 0,0 0 0,0 0 0,0 0 0,0 0 0,0 0 0,0 0 0,-10-10 0,-14-11 0,-172-103 0,145 95 0,135 69 0,106 35 0,-291-130 0,18 19 0,51 24 0,1-2 0,-59-35 0,147 65 0,12 16 0,-37-16 0,44 16 0,-74-33 0,-5-2 0,-15-9 0,-27-14 0,-57-23 0,170 81 0,-42-19 0,-25-11 0,-11-6 0,-188-92 0,100 45 0,422 205 0,-538-254 0,174 79 0,10 6 0,-39-27 0,142 72 0,-8-2 0,-39-17 0,-22-9 0,-10-5 0,2 2 0,-50-22 0,-53-30 0,101 48 0,16 4 0,17 8 0,-11 0 0,0 2 0,0-1 0,16 13 0,-28-18 0,0 0 0,0 0 0,0 1 0,-1-1 0,0 1 0,1 0 0,-1 0 0,0 0 0,-1 1 0,1-1 0,-1 1 0,0-1 0,0 1 0,0 0 0,-1-1 0,1 6 0,1 2 0,0-1 0,0 0 0,1 0 0,1-1 0,0 1 0,0-1 0,1 0 0,0-1 0,1 1 0,11 12 0,-5-8 0,1 0 0,0 0 0,0-1 0,2-1 0,21 13 0,-75-44 0,-2 2 0,-76-23 0,78 28 0,-7 3 0,45 9 0,0 0 0,-1-1 0,1 1 0,0 0 0,0 0 0,0 0 0,0 0 0,-1 0 0,1 0 0,0 0 0,0 0 0,0 0 0,0 0 0,-1 0 0,1 0 0,0 0 0,0 0 0,0 0 0,0 1 0,0-1 0,-1 0 0,1 0 0,0 0 0,0 0 0,0 0 0,0 0 0,0 0 0,-1 0 0,1 0 0,0 1 0,0-1 0,0 0 0,0 0 0,0 0 0,0 0 0,0 0 0,0 1 0,0-1 0,-1 0 0,1 0 0,0 0 0,0 0 0,0 1 0,0-1 0,0 0 0,0 0 0,0 0 0,0 0 0,0 1 0,0-1 0,0 0 0,0 0 0,0 0 0,1 0 0,-1 0 0,0 1 0,20 15 0,19 5 0,0-1 0,2-2 0,0-2 0,1-2 0,0-2 0,88 15 0,-127-27 0,-1 1 0,0-1 0,1 0 0,-1 0 0,0 0 0,1 0 0,-1 0 0,1 0 0,-1-1 0,0 1 0,1-1 0,-1 1 0,0-1 0,3-1 0,-3-9 0,-16-7 0,-5 0 0,-2 1 0,0 0 0,-1 2 0,0 0 0,-2 2 0,1 0 0,-39-13 0,119 69 0,-56-42 0,19 10 0,1 0 0,0-1 0,34 11 0,-55-21 0,0 0 0,0 0 0,0 0 0,0 0 0,0 0 0,0 0 0,0-1 0,0 1 0,0 0 0,0 0 0,0 0 0,0 0 0,0 0 0,0 0 0,0-1 0,0 1 0,0 0 0,0 0 0,1 0 0,-1 0 0,0 0 0,0 0 0,0 0 0,0-1 0,0 1 0,0 0 0,0 0 0,0 0 0,0 0 0,0 0 0,1 0 0,-1 0 0,0 0 0,0 0 0,0 0 0,0 0 0,0 0 0,0 0 0,1-1 0,-1 1 0,0 0 0,0 0 0,0 0 0,0 0 0,0 0 0,0 0 0,1 0 0,-1 0 0,0 0 0,0 1 0,0-1 0,0 0 0,0 0 0,0 0 0,1 0 0,-1 0 0,0 0 0,0 0 0,0 0 0,0 0 0,-14-13 0,-22-15 0,11 12 0,-1 2 0,-1 0 0,0 2 0,0 0 0,-43-10 0,70 22 0,-1-1 0,1 1 0,0 0 0,-1 0 0,1 0 0,-1 0 0,1-1 0,0 1 0,-1 0 0,1 0 0,-1 0 0,1 0 0,0 0 0,-1 0 0,1 0 0,-1 0 0,1 0 0,0 0 0,-1 0 0,1 0 0,-1 0 0,1 1 0,0-1 0,-1 0 0,1 0 0,-1 0 0,1 0 0,0 1 0,-1-1 0,1 0 0,0 0 0,0 1 0,-1-1 0,1 0 0,0 1 0,-1-1 0,1 0 0,0 1 0,0-1 0,0 0 0,-1 1 0,11 17 0,24 15 0,-27-28 0,-3-1 0,1 0 0,0-1 0,-1 1 0,2-1 0,-1-1 0,0 1 0,0-1 0,1 1 0,10 1 0,-30-10 0,-4-2 0,18 8 0,0 0 0,0 0 0,-1 0 0,1 0 0,0 0 0,0 0 0,-1 0 0,1 0 0,0 0 0,-1 0 0,1 0 0,0 0 0,0 0 0,-1 0 0,1 0 0,0 0 0,0 0 0,-1 0 0,1 0 0,0 0 0,0 0 0,-1 0 0,1 0 0,0 1 0,0-1 0,0 0 0,-1 0 0,1 0 0,0 0 0,0 1 0,0-1 0,-1 0 0,1 0 0,0 0 0,0 1 0,0-1 0,0 0 0,0 0 0,0 1 0,0-1 0,-1 0 0,1 0 0,0 1 0,0-1 0,0 0 0,0 0 0,0 1 0,0-1 0,-1-7 0,0 0 0,-1-1 0,0 1 0,-1 0 0,1 0 0,-1 0 0,-1 0 0,1 0 0,-1 1 0,0 0 0,-1-1 0,1 2 0,-1-1 0,-1 0 0,1 1 0,-1 0 0,0 0 0,-12-7 0,9 9 0,7 5 0,4 1 0,-6-7 0,0 1 0,1 0 0,-1 1 0,-1-1 0,1 1 0,0 0 0,-6-3 0,-7-3 0,-30-19-455,-2 3 0,-79-28 0,107 45-6371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61BF4-8B2C-784B-9959-B59A059012C3}" type="datetimeFigureOut">
              <a:rPr lang="en-RU" smtClean="0"/>
              <a:t>06/15/2023</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48903-8EB5-294E-A216-6B54B0368783}" type="slidenum">
              <a:rPr lang="en-RU" smtClean="0"/>
              <a:t>‹#›</a:t>
            </a:fld>
            <a:endParaRPr lang="en-RU"/>
          </a:p>
        </p:txBody>
      </p:sp>
    </p:spTree>
    <p:extLst>
      <p:ext uri="{BB962C8B-B14F-4D97-AF65-F5344CB8AC3E}">
        <p14:creationId xmlns:p14="http://schemas.microsoft.com/office/powerpoint/2010/main" val="1731680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5</a:t>
            </a:fld>
            <a:endParaRPr lang="en-RU"/>
          </a:p>
        </p:txBody>
      </p:sp>
    </p:spTree>
    <p:extLst>
      <p:ext uri="{BB962C8B-B14F-4D97-AF65-F5344CB8AC3E}">
        <p14:creationId xmlns:p14="http://schemas.microsoft.com/office/powerpoint/2010/main" val="37692597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Обложк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8" descr="A blue circle with white text&#10;&#10;Description automatically generated with low confidence">
            <a:extLst>
              <a:ext uri="{FF2B5EF4-FFF2-40B4-BE49-F238E27FC236}">
                <a16:creationId xmlns:a16="http://schemas.microsoft.com/office/drawing/2014/main" id="{BA292C80-0DA8-194A-9A66-279048FA2A54}"/>
              </a:ext>
            </a:extLst>
          </p:cNvPr>
          <p:cNvPicPr>
            <a:picLocks noChangeAspect="1"/>
          </p:cNvPicPr>
          <p:nvPr userDrawn="1"/>
        </p:nvPicPr>
        <p:blipFill>
          <a:blip r:embed="rId3"/>
          <a:stretch>
            <a:fillRect/>
          </a:stretch>
        </p:blipFill>
        <p:spPr>
          <a:xfrm>
            <a:off x="1013859" y="962173"/>
            <a:ext cx="886499" cy="886499"/>
          </a:xfrm>
          <a:prstGeom prst="rect">
            <a:avLst/>
          </a:prstGeom>
        </p:spPr>
      </p:pic>
      <p:cxnSp>
        <p:nvCxnSpPr>
          <p:cNvPr id="11" name="Straight Connector 48">
            <a:extLst>
              <a:ext uri="{FF2B5EF4-FFF2-40B4-BE49-F238E27FC236}">
                <a16:creationId xmlns:a16="http://schemas.microsoft.com/office/drawing/2014/main" id="{313EF906-5BAC-0141-A198-076E155DF9E2}"/>
              </a:ext>
            </a:extLst>
          </p:cNvPr>
          <p:cNvCxnSpPr>
            <a:cxnSpLocks/>
          </p:cNvCxnSpPr>
          <p:nvPr userDrawn="1"/>
        </p:nvCxnSpPr>
        <p:spPr>
          <a:xfrm>
            <a:off x="6090212"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50">
            <a:extLst>
              <a:ext uri="{FF2B5EF4-FFF2-40B4-BE49-F238E27FC236}">
                <a16:creationId xmlns:a16="http://schemas.microsoft.com/office/drawing/2014/main" id="{61206A97-26F2-E646-8775-9928FEF465B5}"/>
              </a:ext>
            </a:extLst>
          </p:cNvPr>
          <p:cNvCxnSpPr>
            <a:cxnSpLocks/>
          </p:cNvCxnSpPr>
          <p:nvPr userDrawn="1"/>
        </p:nvCxnSpPr>
        <p:spPr>
          <a:xfrm>
            <a:off x="8642581"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51">
            <a:extLst>
              <a:ext uri="{FF2B5EF4-FFF2-40B4-BE49-F238E27FC236}">
                <a16:creationId xmlns:a16="http://schemas.microsoft.com/office/drawing/2014/main" id="{28E0E5F6-C1CA-9B41-B1DB-6E4FB509084D}"/>
              </a:ext>
            </a:extLst>
          </p:cNvPr>
          <p:cNvCxnSpPr>
            <a:cxnSpLocks/>
          </p:cNvCxnSpPr>
          <p:nvPr userDrawn="1"/>
        </p:nvCxnSpPr>
        <p:spPr>
          <a:xfrm>
            <a:off x="11179047"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15">
            <a:extLst>
              <a:ext uri="{FF2B5EF4-FFF2-40B4-BE49-F238E27FC236}">
                <a16:creationId xmlns:a16="http://schemas.microsoft.com/office/drawing/2014/main" id="{6007C52F-2E27-E24A-B9DC-AAAB052DBD59}"/>
              </a:ext>
            </a:extLst>
          </p:cNvPr>
          <p:cNvSpPr>
            <a:spLocks noGrp="1"/>
          </p:cNvSpPr>
          <p:nvPr>
            <p:ph type="title" hasCustomPrompt="1"/>
          </p:nvPr>
        </p:nvSpPr>
        <p:spPr>
          <a:xfrm>
            <a:off x="1027967" y="2404670"/>
            <a:ext cx="7634059" cy="1978323"/>
          </a:xfrm>
          <a:prstGeom prst="rect">
            <a:avLst/>
          </a:prstGeom>
        </p:spPr>
        <p:txBody>
          <a:bodyPr lIns="0" tIns="0" rIns="0" bIns="0" anchor="t">
            <a:normAutofit/>
          </a:bodyPr>
          <a:lstStyle>
            <a:lvl1pPr>
              <a:lnSpc>
                <a:spcPct val="100000"/>
              </a:lnSpc>
              <a:defRPr sz="4300" b="0" i="0" baseline="0">
                <a:solidFill>
                  <a:srgbClr val="0E2D69"/>
                </a:solidFill>
                <a:latin typeface="HSE Sans" panose="02000000000000000000" pitchFamily="2" charset="0"/>
              </a:defRPr>
            </a:lvl1pPr>
          </a:lstStyle>
          <a:p>
            <a:r>
              <a:rPr lang="en-US" sz="4400" dirty="0">
                <a:solidFill>
                  <a:srgbClr val="102D69"/>
                </a:solidFill>
                <a:latin typeface="HSE Sans" panose="02000000000000000000" pitchFamily="2" charset="0"/>
              </a:rPr>
              <a:t>Name of presentation can be specified in two or three lines </a:t>
            </a:r>
            <a:r>
              <a:rPr lang="ru-RU" sz="4400" dirty="0">
                <a:solidFill>
                  <a:srgbClr val="102D69"/>
                </a:solidFill>
                <a:latin typeface="HSE Sans" panose="02000000000000000000" pitchFamily="2" charset="0"/>
              </a:rPr>
              <a:t> (43 </a:t>
            </a:r>
            <a:r>
              <a:rPr lang="en-GB" sz="4400" dirty="0" err="1">
                <a:solidFill>
                  <a:srgbClr val="102D69"/>
                </a:solidFill>
                <a:latin typeface="HSE Sans" panose="02000000000000000000" pitchFamily="2" charset="0"/>
              </a:rPr>
              <a:t>pt</a:t>
            </a:r>
            <a:r>
              <a:rPr lang="en-GB" sz="4400" dirty="0">
                <a:solidFill>
                  <a:srgbClr val="102D69"/>
                </a:solidFill>
                <a:latin typeface="HSE Sans" panose="02000000000000000000" pitchFamily="2" charset="0"/>
              </a:rPr>
              <a:t>)</a:t>
            </a:r>
            <a:endParaRPr lang="ru-RU" sz="4400" dirty="0">
              <a:solidFill>
                <a:srgbClr val="102D69"/>
              </a:solidFill>
              <a:latin typeface="HSE Sans" panose="02000000000000000000" pitchFamily="2" charset="0"/>
            </a:endParaRPr>
          </a:p>
        </p:txBody>
      </p:sp>
      <p:sp>
        <p:nvSpPr>
          <p:cNvPr id="20" name="Текст 19">
            <a:extLst>
              <a:ext uri="{FF2B5EF4-FFF2-40B4-BE49-F238E27FC236}">
                <a16:creationId xmlns:a16="http://schemas.microsoft.com/office/drawing/2014/main" id="{18109844-C2E7-354F-9C01-8834E4DCE373}"/>
              </a:ext>
            </a:extLst>
          </p:cNvPr>
          <p:cNvSpPr>
            <a:spLocks noGrp="1"/>
          </p:cNvSpPr>
          <p:nvPr>
            <p:ph type="body" sz="quarter" idx="10" hasCustomPrompt="1"/>
          </p:nvPr>
        </p:nvSpPr>
        <p:spPr>
          <a:xfrm>
            <a:off x="2074947" y="1187841"/>
            <a:ext cx="3848717" cy="435163"/>
          </a:xfrm>
          <a:prstGeom prst="rect">
            <a:avLst/>
          </a:prstGeom>
        </p:spPr>
        <p:txBody>
          <a:bodyPr lIns="0" tIns="0" rIns="0" bIns="0" anchor="t">
            <a:noAutofit/>
          </a:bodyPr>
          <a:lstStyle>
            <a:lvl1pPr marL="0" indent="0" algn="l">
              <a:lnSpc>
                <a:spcPct val="100000"/>
              </a:lnSpc>
              <a:spcBef>
                <a:spcPts val="0"/>
              </a:spcBef>
              <a:buNone/>
              <a:defRPr sz="1600" b="0" i="0">
                <a:latin typeface="HSE Sans" panose="02000000000000000000" pitchFamily="2" charset="0"/>
              </a:defRPr>
            </a:lvl1pPr>
            <a:lvl2pPr marL="457200" indent="0" algn="l">
              <a:buNone/>
              <a:defRPr sz="1600" b="0" i="0">
                <a:latin typeface="HSE Sans" panose="02000000000000000000" pitchFamily="2" charset="0"/>
              </a:defRPr>
            </a:lvl2pPr>
            <a:lvl3pPr marL="914400" indent="0" algn="l">
              <a:buNone/>
              <a:defRPr sz="1600" b="0" i="0">
                <a:latin typeface="HSE Sans" panose="02000000000000000000" pitchFamily="2" charset="0"/>
              </a:defRPr>
            </a:lvl3pPr>
            <a:lvl4pPr marL="1371600" indent="0" algn="l">
              <a:buNone/>
              <a:defRPr sz="1600" b="0" i="0">
                <a:latin typeface="HSE Sans" panose="02000000000000000000" pitchFamily="2" charset="0"/>
              </a:defRPr>
            </a:lvl4pPr>
            <a:lvl5pPr marL="1828800" indent="0" algn="l">
              <a:buNone/>
              <a:defRPr sz="1600" b="0" i="0">
                <a:latin typeface="HSE Sans" panose="02000000000000000000" pitchFamily="2" charset="0"/>
              </a:defRPr>
            </a:lvl5pPr>
          </a:lstStyle>
          <a:p>
            <a:r>
              <a:rPr lang="en-GB" sz="1600" dirty="0">
                <a:latin typeface="HSE Sans" panose="02000000000000000000" pitchFamily="2" charset="0"/>
              </a:rPr>
              <a:t>Name of faculty in two lines (16 </a:t>
            </a:r>
            <a:r>
              <a:rPr lang="en-GB" sz="1600" dirty="0" err="1">
                <a:latin typeface="HSE Sans" panose="02000000000000000000" pitchFamily="2" charset="0"/>
              </a:rPr>
              <a:t>pt</a:t>
            </a:r>
            <a:r>
              <a:rPr lang="en-GB" sz="1600" dirty="0">
                <a:latin typeface="HSE Sans" panose="02000000000000000000" pitchFamily="2" charset="0"/>
              </a:rPr>
              <a:t>)</a:t>
            </a:r>
            <a:endParaRPr lang="ru-RU" sz="1600" dirty="0">
              <a:latin typeface="HSE Sans" panose="02000000000000000000" pitchFamily="2" charset="0"/>
            </a:endParaRPr>
          </a:p>
        </p:txBody>
      </p:sp>
      <p:sp>
        <p:nvSpPr>
          <p:cNvPr id="25" name="Текст 24">
            <a:extLst>
              <a:ext uri="{FF2B5EF4-FFF2-40B4-BE49-F238E27FC236}">
                <a16:creationId xmlns:a16="http://schemas.microsoft.com/office/drawing/2014/main" id="{40A04329-C800-BB42-BFE0-7E3C68848DA7}"/>
              </a:ext>
            </a:extLst>
          </p:cNvPr>
          <p:cNvSpPr>
            <a:spLocks noGrp="1"/>
          </p:cNvSpPr>
          <p:nvPr>
            <p:ph type="body" sz="quarter" idx="11" hasCustomPrompt="1"/>
          </p:nvPr>
        </p:nvSpPr>
        <p:spPr>
          <a:xfrm>
            <a:off x="6259420" y="1173829"/>
            <a:ext cx="2278063" cy="463186"/>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r>
              <a:rPr lang="en-GB" sz="1200" dirty="0">
                <a:latin typeface="HSE Sans" panose="02000000000000000000" pitchFamily="2" charset="0"/>
              </a:rPr>
              <a:t>Name of subdivision in two or three lines (12 </a:t>
            </a:r>
            <a:r>
              <a:rPr lang="en-GB" sz="1200" dirty="0" err="1">
                <a:latin typeface="HSE Sans" panose="02000000000000000000" pitchFamily="2" charset="0"/>
              </a:rPr>
              <a:t>pt</a:t>
            </a:r>
            <a:r>
              <a:rPr lang="en-GB" sz="1200" dirty="0">
                <a:latin typeface="HSE Sans" panose="02000000000000000000" pitchFamily="2" charset="0"/>
              </a:rPr>
              <a:t>)</a:t>
            </a:r>
            <a:endParaRPr lang="ru-RU" sz="1200" dirty="0">
              <a:latin typeface="HSE Sans" panose="02000000000000000000" pitchFamily="2" charset="0"/>
            </a:endParaRPr>
          </a:p>
        </p:txBody>
      </p:sp>
      <p:sp>
        <p:nvSpPr>
          <p:cNvPr id="27" name="Текст 26">
            <a:extLst>
              <a:ext uri="{FF2B5EF4-FFF2-40B4-BE49-F238E27FC236}">
                <a16:creationId xmlns:a16="http://schemas.microsoft.com/office/drawing/2014/main" id="{98337931-3EC2-F348-99EA-860F4FFDC188}"/>
              </a:ext>
            </a:extLst>
          </p:cNvPr>
          <p:cNvSpPr>
            <a:spLocks noGrp="1"/>
          </p:cNvSpPr>
          <p:nvPr>
            <p:ph type="body" idx="12" hasCustomPrompt="1"/>
          </p:nvPr>
        </p:nvSpPr>
        <p:spPr>
          <a:xfrm>
            <a:off x="8786720" y="1173829"/>
            <a:ext cx="2217738" cy="463186"/>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r>
              <a:rPr lang="en-US" sz="1200" dirty="0">
                <a:latin typeface="HSE Sans" panose="02000000000000000000" pitchFamily="2" charset="0"/>
              </a:rPr>
              <a:t>Moscow</a:t>
            </a:r>
            <a:br>
              <a:rPr lang="ru-RU" sz="1200" dirty="0">
                <a:latin typeface="HSE Sans" panose="02000000000000000000" pitchFamily="2" charset="0"/>
              </a:rPr>
            </a:br>
            <a:r>
              <a:rPr lang="ru-RU" sz="1200" dirty="0">
                <a:latin typeface="HSE Sans" panose="02000000000000000000" pitchFamily="2" charset="0"/>
              </a:rPr>
              <a:t>2022</a:t>
            </a:r>
            <a:r>
              <a:rPr lang="en-GB" sz="1200" dirty="0">
                <a:latin typeface="HSE Sans" panose="02000000000000000000" pitchFamily="2" charset="0"/>
              </a:rPr>
              <a:t> (12 </a:t>
            </a:r>
            <a:r>
              <a:rPr lang="en-GB" sz="1200" dirty="0" err="1">
                <a:latin typeface="HSE Sans" panose="02000000000000000000" pitchFamily="2" charset="0"/>
              </a:rPr>
              <a:t>pt</a:t>
            </a:r>
            <a:r>
              <a:rPr lang="en-GB" sz="1200" dirty="0">
                <a:latin typeface="HSE Sans" panose="02000000000000000000" pitchFamily="2" charset="0"/>
              </a:rPr>
              <a:t>)</a:t>
            </a:r>
            <a:endParaRPr lang="ru-RU" sz="1200" dirty="0">
              <a:latin typeface="HSE Sans" panose="02000000000000000000" pitchFamily="2" charset="0"/>
            </a:endParaRPr>
          </a:p>
        </p:txBody>
      </p:sp>
      <p:sp>
        <p:nvSpPr>
          <p:cNvPr id="29" name="Текст 28">
            <a:extLst>
              <a:ext uri="{FF2B5EF4-FFF2-40B4-BE49-F238E27FC236}">
                <a16:creationId xmlns:a16="http://schemas.microsoft.com/office/drawing/2014/main" id="{EEA7A79B-D410-B44F-BF32-C3EAEFC20A6E}"/>
              </a:ext>
            </a:extLst>
          </p:cNvPr>
          <p:cNvSpPr>
            <a:spLocks noGrp="1"/>
          </p:cNvSpPr>
          <p:nvPr>
            <p:ph type="body" sz="quarter" idx="13" hasCustomPrompt="1"/>
          </p:nvPr>
        </p:nvSpPr>
        <p:spPr>
          <a:xfrm>
            <a:off x="1027967" y="4824914"/>
            <a:ext cx="7625267" cy="652860"/>
          </a:xfrm>
          <a:prstGeom prst="rect">
            <a:avLst/>
          </a:prstGeom>
        </p:spPr>
        <p:txBody>
          <a:bodyPr lIns="0" tIns="0" rIns="0" b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a:solidFill>
                  <a:srgbClr val="0E2D69"/>
                </a:solidFill>
                <a:latin typeface="HSE Sans" panose="02000000000000000000" pitchFamily="2" charset="0"/>
              </a:defRPr>
            </a:lvl1pPr>
          </a:lstStyle>
          <a:p>
            <a:r>
              <a:rPr lang="en-US" sz="1600" dirty="0">
                <a:latin typeface="HSE Sans" panose="02000000000000000000" pitchFamily="2" charset="0"/>
              </a:rPr>
              <a:t>If you need more space, please use a subheading (16 </a:t>
            </a:r>
            <a:r>
              <a:rPr lang="en-US" sz="1600" dirty="0" err="1">
                <a:latin typeface="HSE Sans" panose="02000000000000000000" pitchFamily="2" charset="0"/>
              </a:rPr>
              <a:t>pt</a:t>
            </a:r>
            <a:r>
              <a:rPr lang="en-US" sz="1600" dirty="0">
                <a:latin typeface="HSE Sans" panose="02000000000000000000" pitchFamily="2" charset="0"/>
              </a:rPr>
              <a:t>)</a:t>
            </a:r>
            <a:endParaRPr lang="ru-RU" sz="1600" dirty="0">
              <a:latin typeface="HSE Sans" panose="02000000000000000000" pitchFamily="2" charset="0"/>
            </a:endParaRPr>
          </a:p>
        </p:txBody>
      </p:sp>
    </p:spTree>
    <p:extLst>
      <p:ext uri="{BB962C8B-B14F-4D97-AF65-F5344CB8AC3E}">
        <p14:creationId xmlns:p14="http://schemas.microsoft.com/office/powerpoint/2010/main" val="41828959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цв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328428E-0D3D-6E4B-BAC0-3F63BAF7DB7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86CF47C6-D972-9E44-A717-6848F348939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412FEF63-77C0-7C4A-B9BE-4BC0EEEEB78C}"/>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C4F550E9-E979-284D-B65F-44E092DD9D0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39D099-B515-F343-BF7A-A95468DA3860}"/>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396B1F99-9711-C64F-A7C9-4F1D89E7F11D}"/>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9" name="Заголовок 31">
            <a:extLst>
              <a:ext uri="{FF2B5EF4-FFF2-40B4-BE49-F238E27FC236}">
                <a16:creationId xmlns:a16="http://schemas.microsoft.com/office/drawing/2014/main" id="{1C20890C-BC1C-0745-9AF3-46700BA27C4A}"/>
              </a:ext>
            </a:extLst>
          </p:cNvPr>
          <p:cNvSpPr>
            <a:spLocks noGrp="1"/>
          </p:cNvSpPr>
          <p:nvPr>
            <p:ph type="title" hasCustomPrompt="1"/>
          </p:nvPr>
        </p:nvSpPr>
        <p:spPr>
          <a:xfrm>
            <a:off x="585899" y="1447790"/>
            <a:ext cx="4322530"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More </a:t>
            </a:r>
            <a:r>
              <a:rPr lang="en-US" sz="2400" dirty="0" err="1">
                <a:solidFill>
                  <a:srgbClr val="102D69"/>
                </a:solidFill>
                <a:latin typeface="HSE Sans" panose="02000000000000000000" pitchFamily="2" charset="0"/>
              </a:rPr>
              <a:t>colours</a:t>
            </a:r>
            <a:r>
              <a:rPr lang="en-US" sz="2400" dirty="0">
                <a:solidFill>
                  <a:srgbClr val="102D69"/>
                </a:solidFill>
                <a:latin typeface="HSE Sans" panose="02000000000000000000" pitchFamily="2" charset="0"/>
              </a:rPr>
              <a:t>: palette</a:t>
            </a:r>
            <a:endParaRPr lang="ru-RU" sz="2400" dirty="0">
              <a:solidFill>
                <a:srgbClr val="102D69"/>
              </a:solidFill>
              <a:latin typeface="HSE Sans" panose="02000000000000000000" pitchFamily="2" charset="0"/>
            </a:endParaRPr>
          </a:p>
        </p:txBody>
      </p:sp>
      <p:sp>
        <p:nvSpPr>
          <p:cNvPr id="20" name="Текст 35">
            <a:extLst>
              <a:ext uri="{FF2B5EF4-FFF2-40B4-BE49-F238E27FC236}">
                <a16:creationId xmlns:a16="http://schemas.microsoft.com/office/drawing/2014/main" id="{CA2589F7-4500-024F-8E07-D726629A599C}"/>
              </a:ext>
            </a:extLst>
          </p:cNvPr>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For tables, graphs , charts and diagrams, you may need to use additional </a:t>
            </a:r>
            <a:r>
              <a:rPr lang="en-US" sz="1300" dirty="0" err="1">
                <a:latin typeface="HSE Sans" panose="02000000000000000000" pitchFamily="2" charset="0"/>
              </a:rPr>
              <a:t>colours</a:t>
            </a:r>
            <a:r>
              <a:rPr lang="en-US" sz="1300" dirty="0">
                <a:latin typeface="HSE Sans" panose="02000000000000000000" pitchFamily="2" charset="0"/>
              </a:rPr>
              <a:t>; you may correctly ask what </a:t>
            </a:r>
            <a:r>
              <a:rPr lang="en-US" sz="1300" dirty="0" err="1">
                <a:latin typeface="HSE Sans" panose="02000000000000000000" pitchFamily="2" charset="0"/>
              </a:rPr>
              <a:t>colours</a:t>
            </a:r>
            <a:r>
              <a:rPr lang="en-US" sz="1300" dirty="0">
                <a:latin typeface="HSE Sans" panose="02000000000000000000" pitchFamily="2" charset="0"/>
              </a:rPr>
              <a:t> can be used and where to find them. We advise using HSE University’s official </a:t>
            </a:r>
            <a:r>
              <a:rPr lang="en-US" sz="1300" dirty="0" err="1">
                <a:latin typeface="HSE Sans" panose="02000000000000000000" pitchFamily="2" charset="0"/>
              </a:rPr>
              <a:t>colour</a:t>
            </a:r>
            <a:r>
              <a:rPr lang="en-US" sz="1300" dirty="0">
                <a:latin typeface="HSE Sans" panose="02000000000000000000" pitchFamily="2" charset="0"/>
              </a:rPr>
              <a:t> scheme for such purposes.</a:t>
            </a:r>
            <a:endParaRPr lang="ru-RU" sz="1300" dirty="0">
              <a:latin typeface="HSE Sans" panose="02000000000000000000" pitchFamily="2" charset="0"/>
            </a:endParaRPr>
          </a:p>
        </p:txBody>
      </p:sp>
      <p:sp>
        <p:nvSpPr>
          <p:cNvPr id="21" name="Oval 5">
            <a:extLst>
              <a:ext uri="{FF2B5EF4-FFF2-40B4-BE49-F238E27FC236}">
                <a16:creationId xmlns:a16="http://schemas.microsoft.com/office/drawing/2014/main" id="{D2CA403A-98E7-6C42-8F44-30AB6622C802}"/>
              </a:ext>
            </a:extLst>
          </p:cNvPr>
          <p:cNvSpPr/>
          <p:nvPr userDrawn="1"/>
        </p:nvSpPr>
        <p:spPr>
          <a:xfrm>
            <a:off x="5392982" y="1447790"/>
            <a:ext cx="830997" cy="830997"/>
          </a:xfrm>
          <a:prstGeom prst="ellipse">
            <a:avLst/>
          </a:prstGeom>
          <a:solidFill>
            <a:srgbClr val="0E2D6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2" name="Oval 20">
            <a:extLst>
              <a:ext uri="{FF2B5EF4-FFF2-40B4-BE49-F238E27FC236}">
                <a16:creationId xmlns:a16="http://schemas.microsoft.com/office/drawing/2014/main" id="{42ABAA5D-E7AB-6E48-9D43-A48178C9BDD4}"/>
              </a:ext>
            </a:extLst>
          </p:cNvPr>
          <p:cNvSpPr/>
          <p:nvPr userDrawn="1"/>
        </p:nvSpPr>
        <p:spPr>
          <a:xfrm>
            <a:off x="6742925" y="1447790"/>
            <a:ext cx="830997" cy="830997"/>
          </a:xfrm>
          <a:prstGeom prst="ellipse">
            <a:avLst/>
          </a:prstGeom>
          <a:solidFill>
            <a:srgbClr val="234A9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3" name="Oval 22">
            <a:extLst>
              <a:ext uri="{FF2B5EF4-FFF2-40B4-BE49-F238E27FC236}">
                <a16:creationId xmlns:a16="http://schemas.microsoft.com/office/drawing/2014/main" id="{209F185A-8F67-9C42-A7C5-87E483F4FC19}"/>
              </a:ext>
            </a:extLst>
          </p:cNvPr>
          <p:cNvSpPr/>
          <p:nvPr userDrawn="1"/>
        </p:nvSpPr>
        <p:spPr>
          <a:xfrm>
            <a:off x="8092868" y="1447790"/>
            <a:ext cx="830997" cy="830997"/>
          </a:xfrm>
          <a:prstGeom prst="ellipse">
            <a:avLst/>
          </a:prstGeom>
          <a:solidFill>
            <a:srgbClr val="11A0D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4" name="Oval 23">
            <a:extLst>
              <a:ext uri="{FF2B5EF4-FFF2-40B4-BE49-F238E27FC236}">
                <a16:creationId xmlns:a16="http://schemas.microsoft.com/office/drawing/2014/main" id="{279AE0F6-4E37-6C4D-AF45-824EEE489A15}"/>
              </a:ext>
            </a:extLst>
          </p:cNvPr>
          <p:cNvSpPr/>
          <p:nvPr userDrawn="1"/>
        </p:nvSpPr>
        <p:spPr>
          <a:xfrm>
            <a:off x="9442811" y="1447790"/>
            <a:ext cx="830997" cy="830997"/>
          </a:xfrm>
          <a:prstGeom prst="ellipse">
            <a:avLst/>
          </a:prstGeom>
          <a:solidFill>
            <a:srgbClr val="029C6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5" name="Oval 26">
            <a:extLst>
              <a:ext uri="{FF2B5EF4-FFF2-40B4-BE49-F238E27FC236}">
                <a16:creationId xmlns:a16="http://schemas.microsoft.com/office/drawing/2014/main" id="{330C0EA4-7FD1-CE4D-AC95-8C484C5AC790}"/>
              </a:ext>
            </a:extLst>
          </p:cNvPr>
          <p:cNvSpPr/>
          <p:nvPr userDrawn="1"/>
        </p:nvSpPr>
        <p:spPr>
          <a:xfrm>
            <a:off x="10792754" y="1447790"/>
            <a:ext cx="830997" cy="830997"/>
          </a:xfrm>
          <a:prstGeom prst="ellipse">
            <a:avLst/>
          </a:prstGeom>
          <a:solidFill>
            <a:srgbClr val="EB681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6" name="Oval 29">
            <a:extLst>
              <a:ext uri="{FF2B5EF4-FFF2-40B4-BE49-F238E27FC236}">
                <a16:creationId xmlns:a16="http://schemas.microsoft.com/office/drawing/2014/main" id="{4C53CF3D-7EFB-DF4F-8EA6-5644574E9AFB}"/>
              </a:ext>
            </a:extLst>
          </p:cNvPr>
          <p:cNvSpPr/>
          <p:nvPr userDrawn="1"/>
        </p:nvSpPr>
        <p:spPr>
          <a:xfrm>
            <a:off x="5392982" y="2708699"/>
            <a:ext cx="830997" cy="830997"/>
          </a:xfrm>
          <a:prstGeom prst="ellipse">
            <a:avLst/>
          </a:prstGeom>
          <a:solidFill>
            <a:srgbClr val="7D4EB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7" name="Oval 33">
            <a:extLst>
              <a:ext uri="{FF2B5EF4-FFF2-40B4-BE49-F238E27FC236}">
                <a16:creationId xmlns:a16="http://schemas.microsoft.com/office/drawing/2014/main" id="{B42CE88A-E9A3-2A4E-BD50-EB37311F39EC}"/>
              </a:ext>
            </a:extLst>
          </p:cNvPr>
          <p:cNvSpPr/>
          <p:nvPr userDrawn="1"/>
        </p:nvSpPr>
        <p:spPr>
          <a:xfrm>
            <a:off x="6742925" y="2708699"/>
            <a:ext cx="830997" cy="830997"/>
          </a:xfrm>
          <a:prstGeom prst="ellipse">
            <a:avLst/>
          </a:prstGeom>
          <a:solidFill>
            <a:srgbClr val="E61F3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8" name="Oval 34">
            <a:extLst>
              <a:ext uri="{FF2B5EF4-FFF2-40B4-BE49-F238E27FC236}">
                <a16:creationId xmlns:a16="http://schemas.microsoft.com/office/drawing/2014/main" id="{B699EFDF-DB9D-3C4F-9D1F-461508017BDA}"/>
              </a:ext>
            </a:extLst>
          </p:cNvPr>
          <p:cNvSpPr/>
          <p:nvPr userDrawn="1"/>
        </p:nvSpPr>
        <p:spPr>
          <a:xfrm>
            <a:off x="8092868" y="2708699"/>
            <a:ext cx="830997" cy="830997"/>
          </a:xfrm>
          <a:prstGeom prst="ellipse">
            <a:avLst/>
          </a:prstGeom>
          <a:solidFill>
            <a:srgbClr val="FBBA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9" name="Oval 35">
            <a:extLst>
              <a:ext uri="{FF2B5EF4-FFF2-40B4-BE49-F238E27FC236}">
                <a16:creationId xmlns:a16="http://schemas.microsoft.com/office/drawing/2014/main" id="{5DF3131C-EEA1-5446-B567-C9DA0A2A1AFF}"/>
              </a:ext>
            </a:extLst>
          </p:cNvPr>
          <p:cNvSpPr/>
          <p:nvPr userDrawn="1"/>
        </p:nvSpPr>
        <p:spPr>
          <a:xfrm>
            <a:off x="9442811" y="2708699"/>
            <a:ext cx="830997" cy="830997"/>
          </a:xfrm>
          <a:prstGeom prst="ellipse">
            <a:avLst/>
          </a:prstGeom>
          <a:solidFill>
            <a:srgbClr val="7DA0D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0" name="Oval 36">
            <a:extLst>
              <a:ext uri="{FF2B5EF4-FFF2-40B4-BE49-F238E27FC236}">
                <a16:creationId xmlns:a16="http://schemas.microsoft.com/office/drawing/2014/main" id="{6D03B317-B61D-2945-8C0A-A6EBD87ACD07}"/>
              </a:ext>
            </a:extLst>
          </p:cNvPr>
          <p:cNvSpPr/>
          <p:nvPr userDrawn="1"/>
        </p:nvSpPr>
        <p:spPr>
          <a:xfrm>
            <a:off x="10792754" y="2708699"/>
            <a:ext cx="830997" cy="830997"/>
          </a:xfrm>
          <a:prstGeom prst="ellipse">
            <a:avLst/>
          </a:prstGeom>
          <a:solidFill>
            <a:srgbClr val="47A0A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1" name="Oval 37">
            <a:extLst>
              <a:ext uri="{FF2B5EF4-FFF2-40B4-BE49-F238E27FC236}">
                <a16:creationId xmlns:a16="http://schemas.microsoft.com/office/drawing/2014/main" id="{9C0266F1-C0B7-624A-A873-5F2C8801E766}"/>
              </a:ext>
            </a:extLst>
          </p:cNvPr>
          <p:cNvSpPr/>
          <p:nvPr userDrawn="1"/>
        </p:nvSpPr>
        <p:spPr>
          <a:xfrm>
            <a:off x="5392982" y="3969609"/>
            <a:ext cx="830997" cy="830997"/>
          </a:xfrm>
          <a:prstGeom prst="ellipse">
            <a:avLst/>
          </a:prstGeom>
          <a:solidFill>
            <a:srgbClr val="EB8C3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2" name="Oval 38">
            <a:extLst>
              <a:ext uri="{FF2B5EF4-FFF2-40B4-BE49-F238E27FC236}">
                <a16:creationId xmlns:a16="http://schemas.microsoft.com/office/drawing/2014/main" id="{30C0C10E-388C-9843-8270-19D471BD3756}"/>
              </a:ext>
            </a:extLst>
          </p:cNvPr>
          <p:cNvSpPr/>
          <p:nvPr userDrawn="1"/>
        </p:nvSpPr>
        <p:spPr>
          <a:xfrm>
            <a:off x="6742925" y="3969609"/>
            <a:ext cx="830997" cy="830997"/>
          </a:xfrm>
          <a:prstGeom prst="ellipse">
            <a:avLst/>
          </a:prstGeom>
          <a:solidFill>
            <a:srgbClr val="96628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3" name="Oval 39">
            <a:extLst>
              <a:ext uri="{FF2B5EF4-FFF2-40B4-BE49-F238E27FC236}">
                <a16:creationId xmlns:a16="http://schemas.microsoft.com/office/drawing/2014/main" id="{87047EA3-79D2-8644-A568-E64AA1D7D370}"/>
              </a:ext>
            </a:extLst>
          </p:cNvPr>
          <p:cNvSpPr/>
          <p:nvPr userDrawn="1"/>
        </p:nvSpPr>
        <p:spPr>
          <a:xfrm>
            <a:off x="8092868" y="3969609"/>
            <a:ext cx="830997" cy="830997"/>
          </a:xfrm>
          <a:prstGeom prst="ellipse">
            <a:avLst/>
          </a:prstGeom>
          <a:solidFill>
            <a:srgbClr val="CD5A5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4" name="Oval 40">
            <a:extLst>
              <a:ext uri="{FF2B5EF4-FFF2-40B4-BE49-F238E27FC236}">
                <a16:creationId xmlns:a16="http://schemas.microsoft.com/office/drawing/2014/main" id="{7F5D1C6B-4E6B-0346-A5DC-C511DB14EFD6}"/>
              </a:ext>
            </a:extLst>
          </p:cNvPr>
          <p:cNvSpPr/>
          <p:nvPr userDrawn="1"/>
        </p:nvSpPr>
        <p:spPr>
          <a:xfrm>
            <a:off x="9442811" y="3969609"/>
            <a:ext cx="830997" cy="830997"/>
          </a:xfrm>
          <a:prstGeom prst="ellipse">
            <a:avLst/>
          </a:prstGeom>
          <a:solidFill>
            <a:srgbClr val="FFD74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5" name="Oval 41">
            <a:extLst>
              <a:ext uri="{FF2B5EF4-FFF2-40B4-BE49-F238E27FC236}">
                <a16:creationId xmlns:a16="http://schemas.microsoft.com/office/drawing/2014/main" id="{EB421DBA-35DE-2C4F-A89E-27F0998EF4E8}"/>
              </a:ext>
            </a:extLst>
          </p:cNvPr>
          <p:cNvSpPr/>
          <p:nvPr userDrawn="1"/>
        </p:nvSpPr>
        <p:spPr>
          <a:xfrm>
            <a:off x="10792754" y="3969609"/>
            <a:ext cx="830997" cy="830997"/>
          </a:xfrm>
          <a:prstGeom prst="ellipse">
            <a:avLst/>
          </a:prstGeom>
          <a:solidFill>
            <a:srgbClr val="CDDDF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6" name="Oval 42">
            <a:extLst>
              <a:ext uri="{FF2B5EF4-FFF2-40B4-BE49-F238E27FC236}">
                <a16:creationId xmlns:a16="http://schemas.microsoft.com/office/drawing/2014/main" id="{081BD842-A9A1-5B44-81ED-A97BA390032B}"/>
              </a:ext>
            </a:extLst>
          </p:cNvPr>
          <p:cNvSpPr/>
          <p:nvPr userDrawn="1"/>
        </p:nvSpPr>
        <p:spPr>
          <a:xfrm>
            <a:off x="5392982" y="5249769"/>
            <a:ext cx="830997" cy="830997"/>
          </a:xfrm>
          <a:prstGeom prst="ellipse">
            <a:avLst/>
          </a:prstGeom>
          <a:solidFill>
            <a:srgbClr val="D7EBB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7" name="Oval 43">
            <a:extLst>
              <a:ext uri="{FF2B5EF4-FFF2-40B4-BE49-F238E27FC236}">
                <a16:creationId xmlns:a16="http://schemas.microsoft.com/office/drawing/2014/main" id="{036EE7D2-A33A-434C-B272-C82E2CDD4D4D}"/>
              </a:ext>
            </a:extLst>
          </p:cNvPr>
          <p:cNvSpPr/>
          <p:nvPr userDrawn="1"/>
        </p:nvSpPr>
        <p:spPr>
          <a:xfrm>
            <a:off x="6742925" y="5249769"/>
            <a:ext cx="830997" cy="830997"/>
          </a:xfrm>
          <a:prstGeom prst="ellipse">
            <a:avLst/>
          </a:prstGeom>
          <a:solidFill>
            <a:srgbClr val="FFDC9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8" name="Oval 44">
            <a:extLst>
              <a:ext uri="{FF2B5EF4-FFF2-40B4-BE49-F238E27FC236}">
                <a16:creationId xmlns:a16="http://schemas.microsoft.com/office/drawing/2014/main" id="{7DD65DA4-F076-C242-813E-8C17DCABCCFB}"/>
              </a:ext>
            </a:extLst>
          </p:cNvPr>
          <p:cNvSpPr/>
          <p:nvPr userDrawn="1"/>
        </p:nvSpPr>
        <p:spPr>
          <a:xfrm>
            <a:off x="8092868" y="5249769"/>
            <a:ext cx="830997" cy="830997"/>
          </a:xfrm>
          <a:prstGeom prst="ellipse">
            <a:avLst/>
          </a:prstGeom>
          <a:solidFill>
            <a:srgbClr val="D7C3F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9" name="Oval 45">
            <a:extLst>
              <a:ext uri="{FF2B5EF4-FFF2-40B4-BE49-F238E27FC236}">
                <a16:creationId xmlns:a16="http://schemas.microsoft.com/office/drawing/2014/main" id="{8A44D99D-BF66-2848-B460-F59D8ECF5690}"/>
              </a:ext>
            </a:extLst>
          </p:cNvPr>
          <p:cNvSpPr/>
          <p:nvPr userDrawn="1"/>
        </p:nvSpPr>
        <p:spPr>
          <a:xfrm>
            <a:off x="9442811" y="5249769"/>
            <a:ext cx="830997" cy="830997"/>
          </a:xfrm>
          <a:prstGeom prst="ellipse">
            <a:avLst/>
          </a:prstGeom>
          <a:solidFill>
            <a:srgbClr val="F6C3C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0" name="Oval 46">
            <a:extLst>
              <a:ext uri="{FF2B5EF4-FFF2-40B4-BE49-F238E27FC236}">
                <a16:creationId xmlns:a16="http://schemas.microsoft.com/office/drawing/2014/main" id="{9B130CEB-3D74-B647-BA6B-32F7D70FD354}"/>
              </a:ext>
            </a:extLst>
          </p:cNvPr>
          <p:cNvSpPr/>
          <p:nvPr userDrawn="1"/>
        </p:nvSpPr>
        <p:spPr>
          <a:xfrm>
            <a:off x="10792754" y="5249769"/>
            <a:ext cx="830997" cy="830997"/>
          </a:xfrm>
          <a:prstGeom prst="ellipse">
            <a:avLst/>
          </a:prstGeom>
          <a:solidFill>
            <a:srgbClr val="FFF07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1" name="Текст 37">
            <a:extLst>
              <a:ext uri="{FF2B5EF4-FFF2-40B4-BE49-F238E27FC236}">
                <a16:creationId xmlns:a16="http://schemas.microsoft.com/office/drawing/2014/main" id="{800F6957-CEFF-924E-B258-5B51A5196DEB}"/>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2" name="Текст 39">
            <a:extLst>
              <a:ext uri="{FF2B5EF4-FFF2-40B4-BE49-F238E27FC236}">
                <a16:creationId xmlns:a16="http://schemas.microsoft.com/office/drawing/2014/main" id="{8FD4982C-EBD6-6D4D-A16B-212CB048938C}"/>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3" name="Текст 39">
            <a:extLst>
              <a:ext uri="{FF2B5EF4-FFF2-40B4-BE49-F238E27FC236}">
                <a16:creationId xmlns:a16="http://schemas.microsoft.com/office/drawing/2014/main" id="{733D5CDE-163B-C148-A20F-A808E0652336}"/>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386705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чистый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A7FA04E4-3213-8F41-B068-4DC28144142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938052A0-3DF0-DC47-B7E0-C20EF981C230}"/>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8C6147F0-3CA1-264C-B2B2-F88597196943}"/>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2CDF50E-4D58-AF4A-ABFD-140AF88B3681}"/>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2171D1-2A5B-7A4A-9760-17CCE51B980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3C71A0C3-CD3E-0748-98E5-6B2507CAB296}"/>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0" name="Текст 37">
            <a:extLst>
              <a:ext uri="{FF2B5EF4-FFF2-40B4-BE49-F238E27FC236}">
                <a16:creationId xmlns:a16="http://schemas.microsoft.com/office/drawing/2014/main" id="{C0A1CB46-D6D6-5E48-B4F7-CCED4525C46F}"/>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1" name="Текст 39">
            <a:extLst>
              <a:ext uri="{FF2B5EF4-FFF2-40B4-BE49-F238E27FC236}">
                <a16:creationId xmlns:a16="http://schemas.microsoft.com/office/drawing/2014/main" id="{25D35A19-1AA8-204A-BFCA-83B65D59CFF4}"/>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a:extLst>
              <a:ext uri="{FF2B5EF4-FFF2-40B4-BE49-F238E27FC236}">
                <a16:creationId xmlns:a16="http://schemas.microsoft.com/office/drawing/2014/main" id="{3557077C-F503-0B4A-82A2-54D21547E589}"/>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319520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чисты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06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екст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4" descr="Icon&#10;&#10;Description automatically generated">
            <a:extLst>
              <a:ext uri="{FF2B5EF4-FFF2-40B4-BE49-F238E27FC236}">
                <a16:creationId xmlns:a16="http://schemas.microsoft.com/office/drawing/2014/main" id="{4A1436AC-5F96-2A4F-BFC7-B3442083EBE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11" name="Straight Connector 19">
            <a:extLst>
              <a:ext uri="{FF2B5EF4-FFF2-40B4-BE49-F238E27FC236}">
                <a16:creationId xmlns:a16="http://schemas.microsoft.com/office/drawing/2014/main" id="{067DD2ED-246D-7D41-B51F-FED98BF873F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21">
            <a:extLst>
              <a:ext uri="{FF2B5EF4-FFF2-40B4-BE49-F238E27FC236}">
                <a16:creationId xmlns:a16="http://schemas.microsoft.com/office/drawing/2014/main" id="{68E8C250-D449-A743-8975-B5BFB04D9744}"/>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25">
            <a:extLst>
              <a:ext uri="{FF2B5EF4-FFF2-40B4-BE49-F238E27FC236}">
                <a16:creationId xmlns:a16="http://schemas.microsoft.com/office/drawing/2014/main" id="{DD1C71CA-B883-AF42-959D-BCA5690AAA4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D3A12E-0E10-C441-81D2-C3C1EB6A053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9" name="Straight Connector 59">
            <a:extLst>
              <a:ext uri="{FF2B5EF4-FFF2-40B4-BE49-F238E27FC236}">
                <a16:creationId xmlns:a16="http://schemas.microsoft.com/office/drawing/2014/main" id="{3447008E-4F3B-FC4E-B96D-3927FAE1ED1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4" name="Рисунок 23">
            <a:extLst>
              <a:ext uri="{FF2B5EF4-FFF2-40B4-BE49-F238E27FC236}">
                <a16:creationId xmlns:a16="http://schemas.microsoft.com/office/drawing/2014/main" id="{61115A7A-23E5-E442-9551-F72F1CDA57B9}"/>
              </a:ext>
            </a:extLst>
          </p:cNvPr>
          <p:cNvSpPr>
            <a:spLocks noGrp="1"/>
          </p:cNvSpPr>
          <p:nvPr>
            <p:ph type="pic" sz="quarter" idx="10" hasCustomPrompt="1"/>
          </p:nvPr>
        </p:nvSpPr>
        <p:spPr>
          <a:xfrm>
            <a:off x="6684653" y="1447790"/>
            <a:ext cx="4325167" cy="4325107"/>
          </a:xfrm>
          <a:prstGeom prst="rect">
            <a:avLst/>
          </a:prstGeom>
          <a:solidFill>
            <a:srgbClr val="D9D9D9"/>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2">
                    <a:lumMod val="10000"/>
                  </a:schemeClr>
                </a:solidFill>
              </a:defRPr>
            </a:lvl1pPr>
          </a:lstStyle>
          <a:p>
            <a:pPr algn="ctr"/>
            <a:r>
              <a:rPr lang="en-US" sz="2800" dirty="0">
                <a:solidFill>
                  <a:schemeClr val="tx1"/>
                </a:solidFill>
                <a:latin typeface="HSE Sans" panose="02000000000000000000" pitchFamily="2" charset="0"/>
              </a:rPr>
              <a:t>You can place an illustration or photograph here so that your slide doesn’t look empty</a:t>
            </a:r>
            <a:endParaRPr lang="en-RU" sz="2800" dirty="0">
              <a:solidFill>
                <a:schemeClr val="tx1"/>
              </a:solidFill>
              <a:latin typeface="HSE Sans" panose="02000000000000000000" pitchFamily="2" charset="0"/>
            </a:endParaRPr>
          </a:p>
        </p:txBody>
      </p:sp>
      <p:sp>
        <p:nvSpPr>
          <p:cNvPr id="32" name="Заголовок 31">
            <a:extLst>
              <a:ext uri="{FF2B5EF4-FFF2-40B4-BE49-F238E27FC236}">
                <a16:creationId xmlns:a16="http://schemas.microsoft.com/office/drawing/2014/main" id="{9ED7AA97-D972-DF4F-B662-A65F2A544CC5}"/>
              </a:ext>
            </a:extLst>
          </p:cNvPr>
          <p:cNvSpPr>
            <a:spLocks noGrp="1"/>
          </p:cNvSpPr>
          <p:nvPr>
            <p:ph type="title" hasCustomPrompt="1"/>
          </p:nvPr>
        </p:nvSpPr>
        <p:spPr>
          <a:xfrm>
            <a:off x="585898" y="1447790"/>
            <a:ext cx="5245560"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36" name="Текст 35">
            <a:extLst>
              <a:ext uri="{FF2B5EF4-FFF2-40B4-BE49-F238E27FC236}">
                <a16:creationId xmlns:a16="http://schemas.microsoft.com/office/drawing/2014/main" id="{69E35E54-2B19-7441-876F-1C6A84F4F156}"/>
              </a:ext>
            </a:extLst>
          </p:cNvPr>
          <p:cNvSpPr>
            <a:spLocks noGrp="1"/>
          </p:cNvSpPr>
          <p:nvPr>
            <p:ph type="body" sz="quarter" idx="12" hasCustomPrompt="1"/>
          </p:nvPr>
        </p:nvSpPr>
        <p:spPr>
          <a:xfrm>
            <a:off x="585897" y="2379663"/>
            <a:ext cx="5245561" cy="3393234"/>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a:spcBef>
                <a:spcPts val="1200"/>
              </a:spcBef>
            </a:pPr>
            <a:r>
              <a:rPr lang="en-US" sz="1300" dirty="0">
                <a:latin typeface="HSE Sans" panose="02000000000000000000" pitchFamily="2" charset="0"/>
              </a:rPr>
              <a:t>Moderately sized bits of text can be presented in a single column, but they shouldn’t take up the whole screen. A text that is arranged in a long line might be too hard to read; always bear in mind the perspective of those who will be viewing your presentation. Try to limit each line to seven to 10 words. More than that might put your audience to sleep. </a:t>
            </a:r>
            <a:r>
              <a:rPr lang="en-US" sz="1300" i="1" dirty="0">
                <a:latin typeface="HSE Sans" panose="02000000000000000000" pitchFamily="2" charset="0"/>
              </a:rPr>
              <a:t>If you have space left and wish to make your slide more visual, you can include a small image nearby, which should illustrate or supplement your text.</a:t>
            </a:r>
            <a:endParaRPr lang="ru-RU" sz="1300" i="1" dirty="0">
              <a:latin typeface="HSE Sans" panose="02000000000000000000" pitchFamily="2" charset="0"/>
            </a:endParaRPr>
          </a:p>
        </p:txBody>
      </p:sp>
      <p:sp>
        <p:nvSpPr>
          <p:cNvPr id="38" name="Текст 37">
            <a:extLst>
              <a:ext uri="{FF2B5EF4-FFF2-40B4-BE49-F238E27FC236}">
                <a16:creationId xmlns:a16="http://schemas.microsoft.com/office/drawing/2014/main" id="{7FB4A275-856E-364D-8AA4-2071AADC6AAA}"/>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0" name="Текст 39">
            <a:extLst>
              <a:ext uri="{FF2B5EF4-FFF2-40B4-BE49-F238E27FC236}">
                <a16:creationId xmlns:a16="http://schemas.microsoft.com/office/drawing/2014/main" id="{58FBA0EA-8BE0-A643-B258-4E5C34467172}"/>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1" name="Текст 39">
            <a:extLst>
              <a:ext uri="{FF2B5EF4-FFF2-40B4-BE49-F238E27FC236}">
                <a16:creationId xmlns:a16="http://schemas.microsoft.com/office/drawing/2014/main" id="{0BEC062F-1BEB-DE4C-B7EE-C552C9D45F13}"/>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134128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екст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FDC66DB8-29BC-5940-A721-40F10021456A}"/>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DE27C859-478F-3648-8A9D-2C85DBDCAC0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58EA1144-CFD8-1D47-B430-7014F576043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96EDC73C-5A3C-014E-8E52-04CAFCA9B20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E88681-53A8-3B45-B80A-372EDFB53883}"/>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EDA7D8BF-DF37-704F-B77F-7E40752ACE25}"/>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31">
            <a:extLst>
              <a:ext uri="{FF2B5EF4-FFF2-40B4-BE49-F238E27FC236}">
                <a16:creationId xmlns:a16="http://schemas.microsoft.com/office/drawing/2014/main" id="{76942483-EB13-0A4B-8060-DB65024C294E}"/>
              </a:ext>
            </a:extLst>
          </p:cNvPr>
          <p:cNvSpPr>
            <a:spLocks noGrp="1"/>
          </p:cNvSpPr>
          <p:nvPr>
            <p:ph type="title" hasCustomPrompt="1"/>
          </p:nvPr>
        </p:nvSpPr>
        <p:spPr>
          <a:xfrm>
            <a:off x="585897" y="1447790"/>
            <a:ext cx="11057955"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7" name="Текст 35">
            <a:extLst>
              <a:ext uri="{FF2B5EF4-FFF2-40B4-BE49-F238E27FC236}">
                <a16:creationId xmlns:a16="http://schemas.microsoft.com/office/drawing/2014/main" id="{66FAD63B-F743-0F47-BBE3-D7731766705A}"/>
              </a:ext>
            </a:extLst>
          </p:cNvPr>
          <p:cNvSpPr>
            <a:spLocks noGrp="1"/>
          </p:cNvSpPr>
          <p:nvPr>
            <p:ph type="body" sz="quarter" idx="12" hasCustomPrompt="1"/>
          </p:nvPr>
        </p:nvSpPr>
        <p:spPr>
          <a:xfrm>
            <a:off x="585897" y="2379663"/>
            <a:ext cx="11057971" cy="3745092"/>
          </a:xfrm>
          <a:prstGeom prst="rect">
            <a:avLst/>
          </a:prstGeom>
        </p:spPr>
        <p:txBody>
          <a:bodyPr lIns="0" tIns="0" rIns="0" numCol="3" spcCol="252000">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a:spcBef>
                <a:spcPts val="1200"/>
              </a:spcBef>
            </a:pPr>
            <a:r>
              <a:rPr lang="en-US" sz="1300" dirty="0">
                <a:latin typeface="HSE Sans" panose="02000000000000000000" pitchFamily="2" charset="0"/>
              </a:rPr>
              <a:t>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a:t>
            </a:r>
          </a:p>
          <a:p>
            <a:pPr>
              <a:spcBef>
                <a:spcPts val="1200"/>
              </a:spcBef>
            </a:pPr>
            <a:r>
              <a:rPr lang="en-US" sz="1300" dirty="0">
                <a:latin typeface="HSE Sans" panose="02000000000000000000" pitchFamily="2" charset="0"/>
              </a:rPr>
              <a:t>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a:t>
            </a:r>
            <a:endParaRPr lang="ru-RU" sz="1300" dirty="0">
              <a:latin typeface="HSE Sans" panose="02000000000000000000" pitchFamily="2" charset="0"/>
            </a:endParaRPr>
          </a:p>
        </p:txBody>
      </p:sp>
      <p:sp>
        <p:nvSpPr>
          <p:cNvPr id="21" name="Текст 37">
            <a:extLst>
              <a:ext uri="{FF2B5EF4-FFF2-40B4-BE49-F238E27FC236}">
                <a16:creationId xmlns:a16="http://schemas.microsoft.com/office/drawing/2014/main" id="{45421580-30B9-AE44-9576-3890C98F5E85}"/>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a:extLst>
              <a:ext uri="{FF2B5EF4-FFF2-40B4-BE49-F238E27FC236}">
                <a16:creationId xmlns:a16="http://schemas.microsoft.com/office/drawing/2014/main" id="{778A6943-08BD-8C4D-A524-728A4340014C}"/>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3" name="Текст 39">
            <a:extLst>
              <a:ext uri="{FF2B5EF4-FFF2-40B4-BE49-F238E27FC236}">
                <a16:creationId xmlns:a16="http://schemas.microsoft.com/office/drawing/2014/main" id="{EB90A960-EE54-5742-BBB0-8536917AD4C0}"/>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3527183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екст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0E78CA68-7A0C-CF41-9AC6-A547FB9EC3B0}"/>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45DC512A-A23B-B24D-A1F6-6793976867CF}"/>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21F91649-DF0F-5F45-A43B-2CED9ACDD04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3137B760-1A50-1845-B7F2-1EF31C71C72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5ECCF8F-5855-7943-B503-5573887A534D}"/>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FB81B23D-CDD8-E64C-9887-3540F7EE1C4B}"/>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Текст 35">
            <a:extLst>
              <a:ext uri="{FF2B5EF4-FFF2-40B4-BE49-F238E27FC236}">
                <a16:creationId xmlns:a16="http://schemas.microsoft.com/office/drawing/2014/main" id="{5163BE0A-A745-414A-AF21-D968BD69D2DA}"/>
              </a:ext>
            </a:extLst>
          </p:cNvPr>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a:spcBef>
                <a:spcPts val="1300"/>
              </a:spcBef>
            </a:pPr>
            <a:r>
              <a:rPr lang="en-US" sz="1300" dirty="0">
                <a:latin typeface="HSE Sans" panose="02000000000000000000" pitchFamily="2" charset="0"/>
              </a:rPr>
              <a:t>Here I am, a regular text as seen on the right; you can take me anywhere in the same size (13 </a:t>
            </a:r>
            <a:r>
              <a:rPr lang="en-US" sz="1300" dirty="0" err="1">
                <a:latin typeface="HSE Sans" panose="02000000000000000000" pitchFamily="2" charset="0"/>
              </a:rPr>
              <a:t>pt</a:t>
            </a:r>
            <a:r>
              <a:rPr lang="en-US" sz="1300" dirty="0">
                <a:latin typeface="HSE Sans" panose="02000000000000000000" pitchFamily="2" charset="0"/>
              </a:rPr>
              <a:t>), so I am readable on both the screen and in print-outs of slides. Don’t increase my size if you don’t need to, since you have the full screen option at your fingertips. Here I am, a regular text as described on the right; you can take me anywhere in the same size (13 </a:t>
            </a:r>
            <a:r>
              <a:rPr lang="en-US" sz="1300" dirty="0" err="1">
                <a:latin typeface="HSE Sans" panose="02000000000000000000" pitchFamily="2" charset="0"/>
              </a:rPr>
              <a:t>pt</a:t>
            </a:r>
            <a:r>
              <a:rPr lang="en-US" sz="1300" dirty="0">
                <a:latin typeface="HSE Sans" panose="02000000000000000000" pitchFamily="2" charset="0"/>
              </a:rPr>
              <a:t>), so I am readable on both the screen and in print-outs of slides. Don’t increase my size if you don’t need to, since you have the full screen option at your fingertips.</a:t>
            </a:r>
            <a:endParaRPr lang="ru-RU" sz="1300" dirty="0">
              <a:latin typeface="HSE Sans" panose="02000000000000000000" pitchFamily="2" charset="0"/>
            </a:endParaRPr>
          </a:p>
        </p:txBody>
      </p:sp>
      <p:sp>
        <p:nvSpPr>
          <p:cNvPr id="20" name="Текст 35">
            <a:extLst>
              <a:ext uri="{FF2B5EF4-FFF2-40B4-BE49-F238E27FC236}">
                <a16:creationId xmlns:a16="http://schemas.microsoft.com/office/drawing/2014/main" id="{B3D47CF6-5FC1-2346-8894-A7CC39063DE3}"/>
              </a:ext>
            </a:extLst>
          </p:cNvPr>
          <p:cNvSpPr>
            <a:spLocks noGrp="1"/>
          </p:cNvSpPr>
          <p:nvPr>
            <p:ph type="body" sz="quarter" idx="16" hasCustomPrompt="1"/>
          </p:nvPr>
        </p:nvSpPr>
        <p:spPr>
          <a:xfrm>
            <a:off x="585897" y="5183249"/>
            <a:ext cx="3934345" cy="553998"/>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000" dirty="0">
                <a:latin typeface="HSE Sans" panose="02000000000000000000" pitchFamily="2" charset="0"/>
              </a:rPr>
              <a:t>Notes, other clarifications or additional information should be presented in a smaller size (10 </a:t>
            </a:r>
            <a:r>
              <a:rPr lang="en-US" sz="1000" dirty="0" err="1">
                <a:latin typeface="HSE Sans" panose="02000000000000000000" pitchFamily="2" charset="0"/>
              </a:rPr>
              <a:t>pt</a:t>
            </a:r>
            <a:r>
              <a:rPr lang="en-US" sz="1000" dirty="0">
                <a:latin typeface="HSE Sans" panose="02000000000000000000" pitchFamily="2" charset="0"/>
              </a:rPr>
              <a:t>)</a:t>
            </a:r>
            <a:endParaRPr lang="ru-RU" sz="1000" dirty="0">
              <a:latin typeface="HSE Sans" panose="02000000000000000000" pitchFamily="2" charset="0"/>
            </a:endParaRPr>
          </a:p>
        </p:txBody>
      </p:sp>
      <p:sp>
        <p:nvSpPr>
          <p:cNvPr id="23" name="Текст 22">
            <a:extLst>
              <a:ext uri="{FF2B5EF4-FFF2-40B4-BE49-F238E27FC236}">
                <a16:creationId xmlns:a16="http://schemas.microsoft.com/office/drawing/2014/main" id="{CD14B8F3-89C2-9F45-809E-D1EAF85AC566}"/>
              </a:ext>
            </a:extLst>
          </p:cNvPr>
          <p:cNvSpPr>
            <a:spLocks noGrp="1"/>
          </p:cNvSpPr>
          <p:nvPr>
            <p:ph type="body" sz="quarter" idx="18" hasCustomPrompt="1"/>
          </p:nvPr>
        </p:nvSpPr>
        <p:spPr>
          <a:xfrm>
            <a:off x="6259892" y="2379663"/>
            <a:ext cx="5383968" cy="3451794"/>
          </a:xfrm>
          <a:prstGeom prst="rect">
            <a:avLst/>
          </a:prstGeo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0" i="0">
                <a:solidFill>
                  <a:srgbClr val="0E2D69"/>
                </a:solidFill>
                <a:latin typeface="HSE Sans" panose="02000000000000000000" pitchFamily="2" charset="0"/>
              </a:defRPr>
            </a:lvl1pPr>
          </a:lstStyle>
          <a:p>
            <a:r>
              <a:rPr lang="en-US" sz="3200" dirty="0">
                <a:solidFill>
                  <a:srgbClr val="102D69"/>
                </a:solidFill>
                <a:latin typeface="HSE Sans" panose="02000000000000000000" pitchFamily="2" charset="0"/>
              </a:rPr>
              <a:t>Short phrase with important information can have a larger font size than normal, but we don’t recommend doing this often.</a:t>
            </a:r>
            <a:endParaRPr lang="ru-RU" sz="3200" dirty="0">
              <a:solidFill>
                <a:srgbClr val="102D69"/>
              </a:solidFill>
              <a:latin typeface="HSE Sans" panose="02000000000000000000" pitchFamily="2" charset="0"/>
            </a:endParaRPr>
          </a:p>
        </p:txBody>
      </p:sp>
      <p:sp>
        <p:nvSpPr>
          <p:cNvPr id="25" name="Заголовок 31">
            <a:extLst>
              <a:ext uri="{FF2B5EF4-FFF2-40B4-BE49-F238E27FC236}">
                <a16:creationId xmlns:a16="http://schemas.microsoft.com/office/drawing/2014/main" id="{B32DC3D4-97A5-3E4F-A29B-422D5E3129B7}"/>
              </a:ext>
            </a:extLst>
          </p:cNvPr>
          <p:cNvSpPr>
            <a:spLocks noGrp="1"/>
          </p:cNvSpPr>
          <p:nvPr>
            <p:ph type="title" hasCustomPrompt="1"/>
          </p:nvPr>
        </p:nvSpPr>
        <p:spPr>
          <a:xfrm>
            <a:off x="585897" y="1447790"/>
            <a:ext cx="11057955"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5" name="Текст 37">
            <a:extLst>
              <a:ext uri="{FF2B5EF4-FFF2-40B4-BE49-F238E27FC236}">
                <a16:creationId xmlns:a16="http://schemas.microsoft.com/office/drawing/2014/main" id="{87E14987-3496-B241-A4C9-88FACDD837F5}"/>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id="{3DAEB9AB-245D-774E-9656-B80FCC7A20BB}"/>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8" name="Текст 39">
            <a:extLst>
              <a:ext uri="{FF2B5EF4-FFF2-40B4-BE49-F238E27FC236}">
                <a16:creationId xmlns:a16="http://schemas.microsoft.com/office/drawing/2014/main" id="{98145217-7421-9C4F-9483-5AEA3D289575}"/>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66379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График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E89D752-CAC6-0943-9A3D-4C52DBF50CE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64D89E64-93BB-044D-B3D4-8F2679C5CA4C}"/>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D0C3B169-866D-C645-AF76-00F8C2A97E9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FDDF48AB-D8AE-0E42-A544-8EA5B8744778}"/>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6DF89EC-1E7C-3B40-85F4-6D19A7D29AC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019D6862-BD52-734D-9E19-38C147CA2D2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Заголовок 31">
            <a:extLst>
              <a:ext uri="{FF2B5EF4-FFF2-40B4-BE49-F238E27FC236}">
                <a16:creationId xmlns:a16="http://schemas.microsoft.com/office/drawing/2014/main" id="{B3F16318-C9C3-B948-A508-4BC53D0B7716}"/>
              </a:ext>
            </a:extLst>
          </p:cNvPr>
          <p:cNvSpPr>
            <a:spLocks noGrp="1"/>
          </p:cNvSpPr>
          <p:nvPr>
            <p:ph type="title" hasCustomPrompt="1"/>
          </p:nvPr>
        </p:nvSpPr>
        <p:spPr>
          <a:xfrm>
            <a:off x="585899" y="1447790"/>
            <a:ext cx="4322530"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8" name="Текст 35">
            <a:extLst>
              <a:ext uri="{FF2B5EF4-FFF2-40B4-BE49-F238E27FC236}">
                <a16:creationId xmlns:a16="http://schemas.microsoft.com/office/drawing/2014/main" id="{23B3E5FB-BBCE-4149-AD9A-8CAB06CC9FCF}"/>
              </a:ext>
            </a:extLst>
          </p:cNvPr>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9" name="Текст 35">
            <a:extLst>
              <a:ext uri="{FF2B5EF4-FFF2-40B4-BE49-F238E27FC236}">
                <a16:creationId xmlns:a16="http://schemas.microsoft.com/office/drawing/2014/main" id="{658542D3-7E45-6E46-8039-27C4C43DD617}"/>
              </a:ext>
            </a:extLst>
          </p:cNvPr>
          <p:cNvSpPr>
            <a:spLocks noGrp="1"/>
          </p:cNvSpPr>
          <p:nvPr>
            <p:ph type="body" sz="quarter" idx="16" hasCustomPrompt="1"/>
          </p:nvPr>
        </p:nvSpPr>
        <p:spPr>
          <a:xfrm>
            <a:off x="585897" y="5183249"/>
            <a:ext cx="3934345" cy="553998"/>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000" dirty="0">
                <a:latin typeface="HSE Sans" panose="02000000000000000000" pitchFamily="2" charset="0"/>
              </a:rPr>
              <a:t>Notes, other clarifications or additional information should be presented in a smaller size (10 </a:t>
            </a:r>
            <a:r>
              <a:rPr lang="en-US" sz="1000" dirty="0" err="1">
                <a:latin typeface="HSE Sans" panose="02000000000000000000" pitchFamily="2" charset="0"/>
              </a:rPr>
              <a:t>pt</a:t>
            </a:r>
            <a:r>
              <a:rPr lang="en-US" sz="1000" dirty="0">
                <a:latin typeface="HSE Sans" panose="02000000000000000000" pitchFamily="2" charset="0"/>
              </a:rPr>
              <a: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57965DCA-4776-7546-97FD-A69317A34CF2}"/>
              </a:ext>
            </a:extLst>
          </p:cNvPr>
          <p:cNvSpPr>
            <a:spLocks noGrp="1"/>
          </p:cNvSpPr>
          <p:nvPr>
            <p:ph type="chart" sz="quarter" idx="10"/>
          </p:nvPr>
        </p:nvSpPr>
        <p:spPr>
          <a:xfrm>
            <a:off x="5272097" y="1447790"/>
            <a:ext cx="6371768" cy="4289457"/>
          </a:xfrm>
          <a:prstGeom prst="rect">
            <a:avLst/>
          </a:prstGeom>
        </p:spPr>
        <p:txBody>
          <a:bodyPr/>
          <a:lstStyle/>
          <a:p>
            <a:endParaRPr lang="ru-RU"/>
          </a:p>
        </p:txBody>
      </p:sp>
      <p:sp>
        <p:nvSpPr>
          <p:cNvPr id="15" name="Текст 37">
            <a:extLst>
              <a:ext uri="{FF2B5EF4-FFF2-40B4-BE49-F238E27FC236}">
                <a16:creationId xmlns:a16="http://schemas.microsoft.com/office/drawing/2014/main" id="{F0037DB7-9A83-3348-8DAE-CC70560E4099}"/>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0" name="Текст 39">
            <a:extLst>
              <a:ext uri="{FF2B5EF4-FFF2-40B4-BE49-F238E27FC236}">
                <a16:creationId xmlns:a16="http://schemas.microsoft.com/office/drawing/2014/main" id="{4007716A-CF6E-BC4E-83BE-CC4A3F1F2008}"/>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a:extLst>
              <a:ext uri="{FF2B5EF4-FFF2-40B4-BE49-F238E27FC236}">
                <a16:creationId xmlns:a16="http://schemas.microsoft.com/office/drawing/2014/main" id="{4921AC85-F824-C54B-91ED-6AB495D80D7A}"/>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250711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График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11D7C3EB-CCEB-E142-9753-8B2D75A0A80D}"/>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527C9F89-51CC-D243-9351-73AB081DB944}"/>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F09EE119-6C80-E846-95F9-BB3907664128}"/>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C0A681B-44BF-6A46-98D8-483EF13B9114}"/>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5A5D7C-EB12-9D4D-A99A-4B26C81B738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D4C3D74D-BE91-9547-ADCA-ACCE93C1878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0" name="Текст 35">
            <a:extLst>
              <a:ext uri="{FF2B5EF4-FFF2-40B4-BE49-F238E27FC236}">
                <a16:creationId xmlns:a16="http://schemas.microsoft.com/office/drawing/2014/main" id="{5812BF3C-1D24-3640-84D2-BFFCA525AE5F}"/>
              </a:ext>
            </a:extLst>
          </p:cNvPr>
          <p:cNvSpPr>
            <a:spLocks noGrp="1"/>
          </p:cNvSpPr>
          <p:nvPr>
            <p:ph type="body" sz="quarter" idx="16" hasCustomPrompt="1"/>
          </p:nvPr>
        </p:nvSpPr>
        <p:spPr>
          <a:xfrm>
            <a:off x="585897" y="5183249"/>
            <a:ext cx="3934345" cy="553998"/>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BCBBDD44-9DC9-F74E-979F-120A7BBD4EE1}"/>
              </a:ext>
            </a:extLst>
          </p:cNvPr>
          <p:cNvSpPr>
            <a:spLocks noGrp="1"/>
          </p:cNvSpPr>
          <p:nvPr>
            <p:ph type="chart" sz="quarter" idx="10"/>
          </p:nvPr>
        </p:nvSpPr>
        <p:spPr>
          <a:xfrm>
            <a:off x="5272097" y="1447790"/>
            <a:ext cx="6371768" cy="4289457"/>
          </a:xfrm>
          <a:prstGeom prst="rect">
            <a:avLst/>
          </a:prstGeom>
        </p:spPr>
        <p:txBody>
          <a:bodyPr/>
          <a:lstStyle/>
          <a:p>
            <a:endParaRPr lang="ru-RU"/>
          </a:p>
        </p:txBody>
      </p:sp>
      <p:sp>
        <p:nvSpPr>
          <p:cNvPr id="23" name="Текст 22">
            <a:extLst>
              <a:ext uri="{FF2B5EF4-FFF2-40B4-BE49-F238E27FC236}">
                <a16:creationId xmlns:a16="http://schemas.microsoft.com/office/drawing/2014/main" id="{7C68DF7B-E804-E44B-83DF-5DC36AF76F43}"/>
              </a:ext>
            </a:extLst>
          </p:cNvPr>
          <p:cNvSpPr>
            <a:spLocks noGrp="1"/>
          </p:cNvSpPr>
          <p:nvPr>
            <p:ph type="body" sz="quarter" idx="17" hasCustomPrompt="1"/>
          </p:nvPr>
        </p:nvSpPr>
        <p:spPr>
          <a:xfrm>
            <a:off x="585788" y="1447064"/>
            <a:ext cx="4322762" cy="703205"/>
          </a:xfrm>
          <a:prstGeom prst="rect">
            <a:avLst/>
          </a:prstGeom>
        </p:spPr>
        <p:txBody>
          <a:bodyPr>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en-GB" sz="1600" dirty="0">
                <a:solidFill>
                  <a:srgbClr val="102D69"/>
                </a:solidFill>
                <a:latin typeface="HSE Sans" panose="02000000000000000000" pitchFamily="2" charset="0"/>
              </a:rPr>
              <a:t>Name of graph. Please note that table titles should be smaller than headlines (16 </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28" name="Текст 35">
            <a:extLst>
              <a:ext uri="{FF2B5EF4-FFF2-40B4-BE49-F238E27FC236}">
                <a16:creationId xmlns:a16="http://schemas.microsoft.com/office/drawing/2014/main" id="{89E931D8-2901-A54D-86EA-096E47B81880}"/>
              </a:ext>
            </a:extLst>
          </p:cNvPr>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6" name="Текст 37">
            <a:extLst>
              <a:ext uri="{FF2B5EF4-FFF2-40B4-BE49-F238E27FC236}">
                <a16:creationId xmlns:a16="http://schemas.microsoft.com/office/drawing/2014/main" id="{EB05FE86-9EEC-B64C-A6A4-0EF1E57F548F}"/>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8" name="Текст 39">
            <a:extLst>
              <a:ext uri="{FF2B5EF4-FFF2-40B4-BE49-F238E27FC236}">
                <a16:creationId xmlns:a16="http://schemas.microsoft.com/office/drawing/2014/main" id="{897B1CBC-D3E1-5F42-9E46-5C5D5982A1A4}"/>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9" name="Текст 39">
            <a:extLst>
              <a:ext uri="{FF2B5EF4-FFF2-40B4-BE49-F238E27FC236}">
                <a16:creationId xmlns:a16="http://schemas.microsoft.com/office/drawing/2014/main" id="{364269E6-245A-D54E-A8AD-14E29A03FAC1}"/>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76488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Цифры">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4" descr="Icon&#10;&#10;Description automatically generated">
            <a:extLst>
              <a:ext uri="{FF2B5EF4-FFF2-40B4-BE49-F238E27FC236}">
                <a16:creationId xmlns:a16="http://schemas.microsoft.com/office/drawing/2014/main" id="{E9A64721-E55E-8749-B29E-51DD8955936F}"/>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7" name="Straight Connector 19">
            <a:extLst>
              <a:ext uri="{FF2B5EF4-FFF2-40B4-BE49-F238E27FC236}">
                <a16:creationId xmlns:a16="http://schemas.microsoft.com/office/drawing/2014/main" id="{B0C162B7-B84F-874A-960E-31F512518C6E}"/>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1">
            <a:extLst>
              <a:ext uri="{FF2B5EF4-FFF2-40B4-BE49-F238E27FC236}">
                <a16:creationId xmlns:a16="http://schemas.microsoft.com/office/drawing/2014/main" id="{1CB321BB-9FE3-294F-85D8-AA7DC75CA4AF}"/>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5">
            <a:extLst>
              <a:ext uri="{FF2B5EF4-FFF2-40B4-BE49-F238E27FC236}">
                <a16:creationId xmlns:a16="http://schemas.microsoft.com/office/drawing/2014/main" id="{0A610A45-8712-8A45-AFB3-931CF468EC3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0460EF6-ECAD-8941-8132-1B3E005D606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1" name="Straight Connector 59">
            <a:extLst>
              <a:ext uri="{FF2B5EF4-FFF2-40B4-BE49-F238E27FC236}">
                <a16:creationId xmlns:a16="http://schemas.microsoft.com/office/drawing/2014/main" id="{41AE56A2-5FAA-FD44-AE1A-338E1E304184}"/>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Заголовок 31">
            <a:extLst>
              <a:ext uri="{FF2B5EF4-FFF2-40B4-BE49-F238E27FC236}">
                <a16:creationId xmlns:a16="http://schemas.microsoft.com/office/drawing/2014/main" id="{3B28B62E-5EE9-834C-9BB6-BD66079B8164}"/>
              </a:ext>
            </a:extLst>
          </p:cNvPr>
          <p:cNvSpPr>
            <a:spLocks noGrp="1"/>
          </p:cNvSpPr>
          <p:nvPr>
            <p:ph type="title" hasCustomPrompt="1"/>
          </p:nvPr>
        </p:nvSpPr>
        <p:spPr>
          <a:xfrm>
            <a:off x="585897" y="1447790"/>
            <a:ext cx="11057955"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24" name="Текст 35">
            <a:extLst>
              <a:ext uri="{FF2B5EF4-FFF2-40B4-BE49-F238E27FC236}">
                <a16:creationId xmlns:a16="http://schemas.microsoft.com/office/drawing/2014/main" id="{621215DE-C1FD-2B4C-B236-AF679CF906BE}"/>
              </a:ext>
            </a:extLst>
          </p:cNvPr>
          <p:cNvSpPr>
            <a:spLocks noGrp="1"/>
          </p:cNvSpPr>
          <p:nvPr>
            <p:ph type="body" sz="quarter" idx="12" hasCustomPrompt="1"/>
          </p:nvPr>
        </p:nvSpPr>
        <p:spPr>
          <a:xfrm>
            <a:off x="575076" y="4103994"/>
            <a:ext cx="2758143" cy="156966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If you don’t have too much data, don’t worry. Provide several large figures with concise information explaining the figures. This can help you to present your data correctly and with some style.</a:t>
            </a:r>
            <a:endParaRPr lang="ru-RU" sz="1300" dirty="0">
              <a:latin typeface="HSE Sans" panose="02000000000000000000" pitchFamily="2" charset="0"/>
            </a:endParaRPr>
          </a:p>
        </p:txBody>
      </p:sp>
      <p:sp>
        <p:nvSpPr>
          <p:cNvPr id="25" name="Текст 35">
            <a:extLst>
              <a:ext uri="{FF2B5EF4-FFF2-40B4-BE49-F238E27FC236}">
                <a16:creationId xmlns:a16="http://schemas.microsoft.com/office/drawing/2014/main" id="{8BC2F90D-0CE0-574C-A7C1-EAA3E6F1AB56}"/>
              </a:ext>
            </a:extLst>
          </p:cNvPr>
          <p:cNvSpPr>
            <a:spLocks noGrp="1"/>
          </p:cNvSpPr>
          <p:nvPr>
            <p:ph type="body" sz="quarter" idx="16" hasCustomPrompt="1"/>
          </p:nvPr>
        </p:nvSpPr>
        <p:spPr>
          <a:xfrm>
            <a:off x="4047007" y="4103994"/>
            <a:ext cx="2757612" cy="156966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If you don’t have too much data, don’t worry. Provide several large figures with concise information explaining the figures. This can help you to present your data correctly and with some style.</a:t>
            </a:r>
            <a:endParaRPr lang="ru-RU" sz="1300" dirty="0">
              <a:latin typeface="HSE Sans" panose="02000000000000000000" pitchFamily="2" charset="0"/>
            </a:endParaRPr>
          </a:p>
        </p:txBody>
      </p:sp>
      <p:sp>
        <p:nvSpPr>
          <p:cNvPr id="26" name="Текст 35">
            <a:extLst>
              <a:ext uri="{FF2B5EF4-FFF2-40B4-BE49-F238E27FC236}">
                <a16:creationId xmlns:a16="http://schemas.microsoft.com/office/drawing/2014/main" id="{239E188B-2696-8A48-9F8A-36223EEF61E9}"/>
              </a:ext>
            </a:extLst>
          </p:cNvPr>
          <p:cNvSpPr>
            <a:spLocks noGrp="1"/>
          </p:cNvSpPr>
          <p:nvPr>
            <p:ph type="body" sz="quarter" idx="17" hasCustomPrompt="1"/>
          </p:nvPr>
        </p:nvSpPr>
        <p:spPr>
          <a:xfrm>
            <a:off x="7518938" y="4103994"/>
            <a:ext cx="2757612" cy="156966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If you don’t have too much data, don’t worry. Provide several large figures with concise information explaining the figures. This can help you to present your data correctly and with some style.</a:t>
            </a:r>
            <a:endParaRPr lang="ru-RU" sz="1300" dirty="0">
              <a:latin typeface="HSE Sans" panose="02000000000000000000" pitchFamily="2" charset="0"/>
            </a:endParaRPr>
          </a:p>
        </p:txBody>
      </p:sp>
      <p:sp>
        <p:nvSpPr>
          <p:cNvPr id="28" name="Текст 27">
            <a:extLst>
              <a:ext uri="{FF2B5EF4-FFF2-40B4-BE49-F238E27FC236}">
                <a16:creationId xmlns:a16="http://schemas.microsoft.com/office/drawing/2014/main" id="{379BF4C6-F899-294C-B88E-8363AFBEEC2A}"/>
              </a:ext>
            </a:extLst>
          </p:cNvPr>
          <p:cNvSpPr>
            <a:spLocks noGrp="1"/>
          </p:cNvSpPr>
          <p:nvPr>
            <p:ph type="body" sz="quarter" idx="18" hasCustomPrompt="1"/>
          </p:nvPr>
        </p:nvSpPr>
        <p:spPr>
          <a:xfrm>
            <a:off x="575076" y="2710235"/>
            <a:ext cx="2758143" cy="1164116"/>
          </a:xfrm>
          <a:prstGeom prst="rect">
            <a:avLst/>
          </a:prstGeo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152</a:t>
            </a:r>
            <a:endParaRPr lang="ru-RU" dirty="0"/>
          </a:p>
        </p:txBody>
      </p:sp>
      <p:sp>
        <p:nvSpPr>
          <p:cNvPr id="29" name="Текст 27">
            <a:extLst>
              <a:ext uri="{FF2B5EF4-FFF2-40B4-BE49-F238E27FC236}">
                <a16:creationId xmlns:a16="http://schemas.microsoft.com/office/drawing/2014/main" id="{DE7F352B-F6D9-B545-A835-443A55956E74}"/>
              </a:ext>
            </a:extLst>
          </p:cNvPr>
          <p:cNvSpPr>
            <a:spLocks noGrp="1"/>
          </p:cNvSpPr>
          <p:nvPr>
            <p:ph type="body" sz="quarter" idx="19" hasCustomPrompt="1"/>
          </p:nvPr>
        </p:nvSpPr>
        <p:spPr>
          <a:xfrm>
            <a:off x="4047007" y="2710235"/>
            <a:ext cx="2758143" cy="1164116"/>
          </a:xfrm>
          <a:prstGeom prst="rect">
            <a:avLst/>
          </a:prstGeo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95</a:t>
            </a:r>
            <a:endParaRPr lang="ru-RU" dirty="0"/>
          </a:p>
        </p:txBody>
      </p:sp>
      <p:sp>
        <p:nvSpPr>
          <p:cNvPr id="30" name="Текст 27">
            <a:extLst>
              <a:ext uri="{FF2B5EF4-FFF2-40B4-BE49-F238E27FC236}">
                <a16:creationId xmlns:a16="http://schemas.microsoft.com/office/drawing/2014/main" id="{D1D5AF9F-C1B0-7842-8789-1DB8963D981B}"/>
              </a:ext>
            </a:extLst>
          </p:cNvPr>
          <p:cNvSpPr>
            <a:spLocks noGrp="1"/>
          </p:cNvSpPr>
          <p:nvPr>
            <p:ph type="body" sz="quarter" idx="20" hasCustomPrompt="1"/>
          </p:nvPr>
        </p:nvSpPr>
        <p:spPr>
          <a:xfrm>
            <a:off x="7518938" y="2710235"/>
            <a:ext cx="2758143" cy="1164116"/>
          </a:xfrm>
          <a:prstGeom prst="rect">
            <a:avLst/>
          </a:prstGeo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284</a:t>
            </a:r>
            <a:endParaRPr lang="ru-RU" dirty="0"/>
          </a:p>
        </p:txBody>
      </p:sp>
      <p:sp>
        <p:nvSpPr>
          <p:cNvPr id="18" name="Текст 37">
            <a:extLst>
              <a:ext uri="{FF2B5EF4-FFF2-40B4-BE49-F238E27FC236}">
                <a16:creationId xmlns:a16="http://schemas.microsoft.com/office/drawing/2014/main" id="{37B4962B-A5BA-AB4F-AFB3-5BF3A0AD0352}"/>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9" name="Текст 39">
            <a:extLst>
              <a:ext uri="{FF2B5EF4-FFF2-40B4-BE49-F238E27FC236}">
                <a16:creationId xmlns:a16="http://schemas.microsoft.com/office/drawing/2014/main" id="{78AD85C2-6CFD-A94C-8134-2B3392A33196}"/>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0" name="Текст 39">
            <a:extLst>
              <a:ext uri="{FF2B5EF4-FFF2-40B4-BE49-F238E27FC236}">
                <a16:creationId xmlns:a16="http://schemas.microsoft.com/office/drawing/2014/main" id="{C50CF571-E523-5440-B1C9-D74160206AED}"/>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2057052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аблица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C5425806-16DD-844E-927C-26E7143A9ED8}"/>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6" name="Straight Connector 19">
            <a:extLst>
              <a:ext uri="{FF2B5EF4-FFF2-40B4-BE49-F238E27FC236}">
                <a16:creationId xmlns:a16="http://schemas.microsoft.com/office/drawing/2014/main" id="{479746FF-3282-DF46-9D7C-D80431604A55}"/>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7" name="Straight Connector 21">
            <a:extLst>
              <a:ext uri="{FF2B5EF4-FFF2-40B4-BE49-F238E27FC236}">
                <a16:creationId xmlns:a16="http://schemas.microsoft.com/office/drawing/2014/main" id="{51B44297-B0E7-D74D-B291-D39A0D468B42}"/>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5">
            <a:extLst>
              <a:ext uri="{FF2B5EF4-FFF2-40B4-BE49-F238E27FC236}">
                <a16:creationId xmlns:a16="http://schemas.microsoft.com/office/drawing/2014/main" id="{0EA4A057-F0CB-E04F-B472-4A1ABFB64C66}"/>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4502F5-56EE-354B-A3B1-E79F8B00517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0" name="Straight Connector 59">
            <a:extLst>
              <a:ext uri="{FF2B5EF4-FFF2-40B4-BE49-F238E27FC236}">
                <a16:creationId xmlns:a16="http://schemas.microsoft.com/office/drawing/2014/main" id="{A80E0956-5C10-CC40-A426-CBD2E0C4158E}"/>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5" name="Текст 22">
            <a:extLst>
              <a:ext uri="{FF2B5EF4-FFF2-40B4-BE49-F238E27FC236}">
                <a16:creationId xmlns:a16="http://schemas.microsoft.com/office/drawing/2014/main" id="{51340CB4-0355-3640-A212-F684523CDCCF}"/>
              </a:ext>
            </a:extLst>
          </p:cNvPr>
          <p:cNvSpPr>
            <a:spLocks noGrp="1"/>
          </p:cNvSpPr>
          <p:nvPr>
            <p:ph type="body" sz="quarter" idx="17" hasCustomPrompt="1"/>
          </p:nvPr>
        </p:nvSpPr>
        <p:spPr>
          <a:xfrm>
            <a:off x="585787" y="1447065"/>
            <a:ext cx="11058065" cy="307778"/>
          </a:xfrm>
          <a:prstGeom prst="rect">
            <a:avLst/>
          </a:prstGeo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en-US" sz="1600" dirty="0">
                <a:solidFill>
                  <a:srgbClr val="102D69"/>
                </a:solidFill>
                <a:latin typeface="HSE Sans" panose="02000000000000000000" pitchFamily="2" charset="0"/>
              </a:rPr>
              <a:t>Name of table</a:t>
            </a:r>
            <a:r>
              <a:rPr lang="ru-RU" sz="1600" dirty="0">
                <a:solidFill>
                  <a:srgbClr val="102D69"/>
                </a:solidFill>
                <a:latin typeface="HSE Sans" panose="02000000000000000000" pitchFamily="2" charset="0"/>
              </a:rPr>
              <a:t>. </a:t>
            </a:r>
            <a:r>
              <a:rPr lang="en-US" sz="1600" dirty="0">
                <a:solidFill>
                  <a:srgbClr val="102D69"/>
                </a:solidFill>
                <a:latin typeface="HSE Sans" panose="02000000000000000000" pitchFamily="2" charset="0"/>
              </a:rPr>
              <a:t>Please note that the name of the table should be smaller than headlines (16 </a:t>
            </a:r>
            <a:r>
              <a:rPr lang="en-US" sz="1600" dirty="0" err="1">
                <a:solidFill>
                  <a:srgbClr val="102D69"/>
                </a:solidFill>
                <a:latin typeface="HSE Sans" panose="02000000000000000000" pitchFamily="2" charset="0"/>
              </a:rPr>
              <a:t>pt</a:t>
            </a:r>
            <a:r>
              <a:rPr lang="en-US"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7" name="Текст 16">
            <a:extLst>
              <a:ext uri="{FF2B5EF4-FFF2-40B4-BE49-F238E27FC236}">
                <a16:creationId xmlns:a16="http://schemas.microsoft.com/office/drawing/2014/main" id="{8C6F2EA4-CEDC-324C-9C06-8713118041EB}"/>
              </a:ext>
            </a:extLst>
          </p:cNvPr>
          <p:cNvSpPr>
            <a:spLocks noGrp="1"/>
          </p:cNvSpPr>
          <p:nvPr>
            <p:ph type="body" sz="quarter" idx="18" hasCustomPrompt="1"/>
          </p:nvPr>
        </p:nvSpPr>
        <p:spPr>
          <a:xfrm>
            <a:off x="585788" y="5739189"/>
            <a:ext cx="6824303" cy="703205"/>
          </a:xfrm>
          <a:prstGeom prst="rect">
            <a:avLst/>
          </a:prstGeo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300" b="0" dirty="0">
                <a:ln>
                  <a:noFill/>
                </a:ln>
                <a:latin typeface="HSE Sans" panose="02000000000000000000" pitchFamily="2" charset="0"/>
              </a:rPr>
              <a:t>We recommend using bold face with due care; try using bold face for important information. </a:t>
            </a:r>
            <a:r>
              <a:rPr lang="en-US" sz="1300" dirty="0">
                <a:latin typeface="HSE Sans" panose="02000000000000000000" pitchFamily="2" charset="0"/>
              </a:rPr>
              <a:t>Also, try not to use bold face with cell shading; one feature should be sufficient.</a:t>
            </a:r>
            <a:endParaRPr lang="en-RU" sz="1300" b="0" dirty="0">
              <a:ln>
                <a:noFill/>
              </a:ln>
              <a:latin typeface="HSE Sans" panose="02000000000000000000" pitchFamily="2" charset="0"/>
            </a:endParaRPr>
          </a:p>
        </p:txBody>
      </p:sp>
      <p:sp>
        <p:nvSpPr>
          <p:cNvPr id="19" name="Таблица 18">
            <a:extLst>
              <a:ext uri="{FF2B5EF4-FFF2-40B4-BE49-F238E27FC236}">
                <a16:creationId xmlns:a16="http://schemas.microsoft.com/office/drawing/2014/main" id="{7B291085-A9B9-D842-B1A7-96258FAF012C}"/>
              </a:ext>
            </a:extLst>
          </p:cNvPr>
          <p:cNvSpPr>
            <a:spLocks noGrp="1"/>
          </p:cNvSpPr>
          <p:nvPr>
            <p:ph type="tbl" sz="quarter" idx="19"/>
          </p:nvPr>
        </p:nvSpPr>
        <p:spPr>
          <a:xfrm>
            <a:off x="585787" y="1984076"/>
            <a:ext cx="11058527" cy="3519576"/>
          </a:xfrm>
          <a:prstGeom prst="rect">
            <a:avLst/>
          </a:prstGeom>
        </p:spPr>
        <p:txBody>
          <a:bodyPr/>
          <a:lstStyle/>
          <a:p>
            <a:endParaRPr lang="ru-RU"/>
          </a:p>
        </p:txBody>
      </p:sp>
      <p:sp>
        <p:nvSpPr>
          <p:cNvPr id="16" name="Текст 37">
            <a:extLst>
              <a:ext uri="{FF2B5EF4-FFF2-40B4-BE49-F238E27FC236}">
                <a16:creationId xmlns:a16="http://schemas.microsoft.com/office/drawing/2014/main" id="{252B365F-6D89-0045-99CC-0F0D3EF2DA0F}"/>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8" name="Текст 39">
            <a:extLst>
              <a:ext uri="{FF2B5EF4-FFF2-40B4-BE49-F238E27FC236}">
                <a16:creationId xmlns:a16="http://schemas.microsoft.com/office/drawing/2014/main" id="{C9CC4AE0-EDCC-9A4F-97C4-4CAFF1F1EBCF}"/>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0" name="Текст 39">
            <a:extLst>
              <a:ext uri="{FF2B5EF4-FFF2-40B4-BE49-F238E27FC236}">
                <a16:creationId xmlns:a16="http://schemas.microsoft.com/office/drawing/2014/main" id="{185F6674-A1EC-1846-AEB5-DA4959807147}"/>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244016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аблица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259ABC72-D738-1143-BF2A-D85AE9A4F73B}"/>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237A1E42-2FC3-8841-8C41-992C5BC2368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47503EA0-3883-E24D-9EB8-7B617518292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E0144DF2-9891-324D-B34E-AFA025FBCBF9}"/>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3F65D6-1072-F140-B6A5-758D7B595A9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5F1F09D4-22FA-7B4B-9488-F8FDDCC2D44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8" name="Текст 22">
            <a:extLst>
              <a:ext uri="{FF2B5EF4-FFF2-40B4-BE49-F238E27FC236}">
                <a16:creationId xmlns:a16="http://schemas.microsoft.com/office/drawing/2014/main" id="{4D940599-2B77-CE47-91E6-CDB51ADE1840}"/>
              </a:ext>
            </a:extLst>
          </p:cNvPr>
          <p:cNvSpPr>
            <a:spLocks noGrp="1"/>
          </p:cNvSpPr>
          <p:nvPr>
            <p:ph type="body" sz="quarter" idx="17" hasCustomPrompt="1"/>
          </p:nvPr>
        </p:nvSpPr>
        <p:spPr>
          <a:xfrm>
            <a:off x="585787" y="1447064"/>
            <a:ext cx="7617877" cy="537011"/>
          </a:xfrm>
          <a:prstGeom prst="rect">
            <a:avLst/>
          </a:prstGeo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en-US" sz="1600" dirty="0">
                <a:solidFill>
                  <a:srgbClr val="102D69"/>
                </a:solidFill>
                <a:latin typeface="HSE Sans" panose="02000000000000000000" pitchFamily="2" charset="0"/>
              </a:rPr>
              <a:t>Name of table</a:t>
            </a:r>
            <a:r>
              <a:rPr lang="ru-RU" sz="1600" dirty="0">
                <a:solidFill>
                  <a:srgbClr val="102D69"/>
                </a:solidFill>
                <a:latin typeface="HSE Sans" panose="02000000000000000000" pitchFamily="2" charset="0"/>
              </a:rPr>
              <a:t>. </a:t>
            </a:r>
            <a:r>
              <a:rPr lang="en-US" sz="1600" dirty="0">
                <a:solidFill>
                  <a:srgbClr val="102D69"/>
                </a:solidFill>
                <a:latin typeface="HSE Sans" panose="02000000000000000000" pitchFamily="2" charset="0"/>
              </a:rPr>
              <a:t>Please note that the name of the table should be smaller than headlines (16 </a:t>
            </a:r>
            <a:r>
              <a:rPr lang="en-US" sz="1600" dirty="0" err="1">
                <a:solidFill>
                  <a:srgbClr val="102D69"/>
                </a:solidFill>
                <a:latin typeface="HSE Sans" panose="02000000000000000000" pitchFamily="2" charset="0"/>
              </a:rPr>
              <a:t>pt</a:t>
            </a:r>
            <a:r>
              <a:rPr lang="en-US"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9" name="Текст 16">
            <a:extLst>
              <a:ext uri="{FF2B5EF4-FFF2-40B4-BE49-F238E27FC236}">
                <a16:creationId xmlns:a16="http://schemas.microsoft.com/office/drawing/2014/main" id="{A7333712-9DED-4F4B-B209-2F13075EDB3F}"/>
              </a:ext>
            </a:extLst>
          </p:cNvPr>
          <p:cNvSpPr>
            <a:spLocks noGrp="1"/>
          </p:cNvSpPr>
          <p:nvPr>
            <p:ph type="body" sz="quarter" idx="18" hasCustomPrompt="1"/>
          </p:nvPr>
        </p:nvSpPr>
        <p:spPr>
          <a:xfrm>
            <a:off x="585788" y="5739189"/>
            <a:ext cx="6824303" cy="703205"/>
          </a:xfrm>
          <a:prstGeom prst="rect">
            <a:avLst/>
          </a:prstGeo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300" b="0" dirty="0">
                <a:ln>
                  <a:noFill/>
                </a:ln>
                <a:latin typeface="HSE Sans" panose="02000000000000000000" pitchFamily="2" charset="0"/>
              </a:rPr>
              <a:t>We recommend using bold face with due care; try using bold face for important information. </a:t>
            </a:r>
            <a:r>
              <a:rPr lang="en-US" sz="1300" dirty="0">
                <a:latin typeface="HSE Sans" panose="02000000000000000000" pitchFamily="2" charset="0"/>
              </a:rPr>
              <a:t>Also, try not to use bold face with cell shading; one feature should be sufficient.</a:t>
            </a:r>
            <a:endParaRPr lang="en-RU" sz="1300" b="0" dirty="0">
              <a:ln>
                <a:noFill/>
              </a:ln>
              <a:latin typeface="HSE Sans" panose="02000000000000000000" pitchFamily="2" charset="0"/>
            </a:endParaRPr>
          </a:p>
        </p:txBody>
      </p:sp>
      <p:sp>
        <p:nvSpPr>
          <p:cNvPr id="20" name="Таблица 18">
            <a:extLst>
              <a:ext uri="{FF2B5EF4-FFF2-40B4-BE49-F238E27FC236}">
                <a16:creationId xmlns:a16="http://schemas.microsoft.com/office/drawing/2014/main" id="{DD467C42-8209-B740-8419-DBB6A6F7D5EE}"/>
              </a:ext>
            </a:extLst>
          </p:cNvPr>
          <p:cNvSpPr>
            <a:spLocks noGrp="1"/>
          </p:cNvSpPr>
          <p:nvPr>
            <p:ph type="tbl" sz="quarter" idx="19"/>
          </p:nvPr>
        </p:nvSpPr>
        <p:spPr>
          <a:xfrm>
            <a:off x="585787" y="2208362"/>
            <a:ext cx="7617895" cy="3295290"/>
          </a:xfrm>
          <a:prstGeom prst="rect">
            <a:avLst/>
          </a:prstGeom>
        </p:spPr>
        <p:txBody>
          <a:bodyPr/>
          <a:lstStyle/>
          <a:p>
            <a:endParaRPr lang="ru-RU"/>
          </a:p>
        </p:txBody>
      </p:sp>
      <p:sp>
        <p:nvSpPr>
          <p:cNvPr id="21" name="Текст 35">
            <a:extLst>
              <a:ext uri="{FF2B5EF4-FFF2-40B4-BE49-F238E27FC236}">
                <a16:creationId xmlns:a16="http://schemas.microsoft.com/office/drawing/2014/main" id="{B4309850-76EA-224C-A9E2-B6BBDBF99DE2}"/>
              </a:ext>
            </a:extLst>
          </p:cNvPr>
          <p:cNvSpPr>
            <a:spLocks noGrp="1"/>
          </p:cNvSpPr>
          <p:nvPr>
            <p:ph type="body" sz="quarter" idx="12" hasCustomPrompt="1"/>
          </p:nvPr>
        </p:nvSpPr>
        <p:spPr>
          <a:xfrm>
            <a:off x="8686807" y="2208363"/>
            <a:ext cx="2930666" cy="2570672"/>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6" name="Текст 37">
            <a:extLst>
              <a:ext uri="{FF2B5EF4-FFF2-40B4-BE49-F238E27FC236}">
                <a16:creationId xmlns:a16="http://schemas.microsoft.com/office/drawing/2014/main" id="{6809E15B-CD0E-2F47-B500-B457A9CCBB37}"/>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a:extLst>
              <a:ext uri="{FF2B5EF4-FFF2-40B4-BE49-F238E27FC236}">
                <a16:creationId xmlns:a16="http://schemas.microsoft.com/office/drawing/2014/main" id="{7E0B9771-35DC-D24C-B598-648DE6F8DE64}"/>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3" name="Текст 39">
            <a:extLst>
              <a:ext uri="{FF2B5EF4-FFF2-40B4-BE49-F238E27FC236}">
                <a16:creationId xmlns:a16="http://schemas.microsoft.com/office/drawing/2014/main" id="{5B1ACD18-BD14-2B4B-BA0A-46A5167E2C75}"/>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323677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850601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51" r:id="rId5"/>
    <p:sldLayoutId id="2147483652" r:id="rId6"/>
    <p:sldLayoutId id="2147483654" r:id="rId7"/>
    <p:sldLayoutId id="2147483655" r:id="rId8"/>
    <p:sldLayoutId id="2147483656" r:id="rId9"/>
    <p:sldLayoutId id="2147483658" r:id="rId10"/>
    <p:sldLayoutId id="2147483657"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0.jpg"/><Relationship Id="rId7" Type="http://schemas.openxmlformats.org/officeDocument/2006/relationships/diagramColors" Target="../diagrams/colors9.xml"/><Relationship Id="rId2" Type="http://schemas.openxmlformats.org/officeDocument/2006/relationships/hyperlink" Target="https://www.kindpng.com/imgv/hohxbib_process-automation-regression-testing-icon-hd-png-download/" TargetMode="Externa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customXml" Target="../ink/ink6.xml"/><Relationship Id="rId18" Type="http://schemas.openxmlformats.org/officeDocument/2006/relationships/image" Target="../media/image39.png"/><Relationship Id="rId3" Type="http://schemas.openxmlformats.org/officeDocument/2006/relationships/customXml" Target="../ink/ink1.xml"/><Relationship Id="rId21" Type="http://schemas.openxmlformats.org/officeDocument/2006/relationships/hyperlink" Target="https://www.kserv.ru/catalog/bitriks24/uslugi_po_vnedreniyu_sistem_avtomatizatsii/yunikraft/378223/" TargetMode="External"/><Relationship Id="rId7" Type="http://schemas.openxmlformats.org/officeDocument/2006/relationships/customXml" Target="../ink/ink3.xml"/><Relationship Id="rId12" Type="http://schemas.openxmlformats.org/officeDocument/2006/relationships/image" Target="../media/image36.png"/><Relationship Id="rId17" Type="http://schemas.openxmlformats.org/officeDocument/2006/relationships/customXml" Target="../ink/ink8.xml"/><Relationship Id="rId2" Type="http://schemas.openxmlformats.org/officeDocument/2006/relationships/image" Target="../media/image31.png"/><Relationship Id="rId16" Type="http://schemas.openxmlformats.org/officeDocument/2006/relationships/image" Target="../media/image38.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35.png"/><Relationship Id="rId19" Type="http://schemas.openxmlformats.org/officeDocument/2006/relationships/customXml" Target="../ink/ink9.xml"/><Relationship Id="rId4" Type="http://schemas.openxmlformats.org/officeDocument/2006/relationships/image" Target="../media/image32.png"/><Relationship Id="rId9" Type="http://schemas.openxmlformats.org/officeDocument/2006/relationships/customXml" Target="../ink/ink4.xml"/><Relationship Id="rId1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fknet.ir/brand/fknet/?per_row=3&amp;shop_view=grid&amp;min_price=1900000&amp;max_price=2850000" TargetMode="Externa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jpg"/><Relationship Id="rId7" Type="http://schemas.openxmlformats.org/officeDocument/2006/relationships/diagramColors" Target="../diagrams/colors2.xml"/><Relationship Id="rId2" Type="http://schemas.openxmlformats.org/officeDocument/2006/relationships/hyperlink" Target="https://uk.kuehne-nagel.com/en/-/knowledge/argos-tableau-implementation-journey" TargetMode="Externa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jpg"/><Relationship Id="rId7" Type="http://schemas.openxmlformats.org/officeDocument/2006/relationships/diagramColors" Target="../diagrams/colors3.xml"/><Relationship Id="rId2" Type="http://schemas.openxmlformats.org/officeDocument/2006/relationships/hyperlink" Target="https://elearningindustry.com/10-online-research-tools-every-online-learner-know" TargetMode="Externa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5.jpg"/><Relationship Id="rId7" Type="http://schemas.openxmlformats.org/officeDocument/2006/relationships/diagramQuickStyle" Target="../diagrams/quickStyle6.xm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16.jpg"/><Relationship Id="rId9" Type="http://schemas.microsoft.com/office/2007/relationships/diagramDrawing" Target="../diagrams/drawing6.xml"/></Relationships>
</file>

<file path=ppt/slides/_rels/slide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7.png"/><Relationship Id="rId7" Type="http://schemas.openxmlformats.org/officeDocument/2006/relationships/diagramColors" Target="../diagrams/colors7.xml"/><Relationship Id="rId2" Type="http://schemas.openxmlformats.org/officeDocument/2006/relationships/hyperlink" Target="https://www.sibros.tech/post/platform-abstraction-creating-portable-code-across-projects" TargetMode="Externa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9.jpg"/><Relationship Id="rId7" Type="http://schemas.openxmlformats.org/officeDocument/2006/relationships/diagramColors" Target="../diagrams/colors8.xml"/><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757A51-BBC2-9047-B199-AE90EB17B4D4}"/>
              </a:ext>
            </a:extLst>
          </p:cNvPr>
          <p:cNvSpPr>
            <a:spLocks noGrp="1"/>
          </p:cNvSpPr>
          <p:nvPr>
            <p:ph type="title"/>
          </p:nvPr>
        </p:nvSpPr>
        <p:spPr>
          <a:xfrm>
            <a:off x="1027967" y="2404670"/>
            <a:ext cx="9306658" cy="1978323"/>
          </a:xfrm>
        </p:spPr>
        <p:txBody>
          <a:bodyPr>
            <a:normAutofit/>
          </a:bodyPr>
          <a:lstStyle/>
          <a:p>
            <a:r>
              <a:rPr lang="en-US" sz="4400" dirty="0"/>
              <a:t>Analysis of the Rationality of Usage of Physical Server Resources</a:t>
            </a:r>
            <a:endParaRPr lang="ru-RU" dirty="0"/>
          </a:p>
        </p:txBody>
      </p:sp>
      <p:sp>
        <p:nvSpPr>
          <p:cNvPr id="3" name="Текст 2">
            <a:extLst>
              <a:ext uri="{FF2B5EF4-FFF2-40B4-BE49-F238E27FC236}">
                <a16:creationId xmlns:a16="http://schemas.microsoft.com/office/drawing/2014/main" id="{268EB560-A246-394A-858C-3B1CFBF03B46}"/>
              </a:ext>
            </a:extLst>
          </p:cNvPr>
          <p:cNvSpPr>
            <a:spLocks noGrp="1"/>
          </p:cNvSpPr>
          <p:nvPr>
            <p:ph type="body" sz="quarter" idx="10"/>
          </p:nvPr>
        </p:nvSpPr>
        <p:spPr/>
        <p:txBody>
          <a:bodyPr/>
          <a:lstStyle/>
          <a:p>
            <a:r>
              <a:rPr lang="en-US" dirty="0"/>
              <a:t>Faculty of Computer Science</a:t>
            </a:r>
            <a:endParaRPr lang="ru-RU" dirty="0"/>
          </a:p>
        </p:txBody>
      </p:sp>
      <p:sp>
        <p:nvSpPr>
          <p:cNvPr id="4" name="Текст 3">
            <a:extLst>
              <a:ext uri="{FF2B5EF4-FFF2-40B4-BE49-F238E27FC236}">
                <a16:creationId xmlns:a16="http://schemas.microsoft.com/office/drawing/2014/main" id="{83B3283F-BF0F-3744-BA57-1A19F8F76332}"/>
              </a:ext>
            </a:extLst>
          </p:cNvPr>
          <p:cNvSpPr>
            <a:spLocks noGrp="1"/>
          </p:cNvSpPr>
          <p:nvPr>
            <p:ph type="body" sz="quarter" idx="11"/>
          </p:nvPr>
        </p:nvSpPr>
        <p:spPr/>
        <p:txBody>
          <a:bodyPr/>
          <a:lstStyle/>
          <a:p>
            <a:r>
              <a:rPr lang="en-US" dirty="0"/>
              <a:t>Big Data and Information Retrieval School</a:t>
            </a:r>
            <a:endParaRPr lang="ru-RU" dirty="0"/>
          </a:p>
          <a:p>
            <a:endParaRPr lang="ru-RU" dirty="0"/>
          </a:p>
        </p:txBody>
      </p:sp>
      <p:sp>
        <p:nvSpPr>
          <p:cNvPr id="5" name="Текст 4">
            <a:extLst>
              <a:ext uri="{FF2B5EF4-FFF2-40B4-BE49-F238E27FC236}">
                <a16:creationId xmlns:a16="http://schemas.microsoft.com/office/drawing/2014/main" id="{CC6432FC-CD29-4D47-A915-D2737E0BEA33}"/>
              </a:ext>
            </a:extLst>
          </p:cNvPr>
          <p:cNvSpPr>
            <a:spLocks noGrp="1"/>
          </p:cNvSpPr>
          <p:nvPr>
            <p:ph type="body" idx="12"/>
          </p:nvPr>
        </p:nvSpPr>
        <p:spPr/>
        <p:txBody>
          <a:bodyPr/>
          <a:lstStyle/>
          <a:p>
            <a:r>
              <a:rPr lang="en-US" dirty="0"/>
              <a:t>Moscow 2023</a:t>
            </a:r>
            <a:endParaRPr lang="ru-RU" dirty="0"/>
          </a:p>
        </p:txBody>
      </p:sp>
      <p:sp>
        <p:nvSpPr>
          <p:cNvPr id="6" name="Текст 5">
            <a:extLst>
              <a:ext uri="{FF2B5EF4-FFF2-40B4-BE49-F238E27FC236}">
                <a16:creationId xmlns:a16="http://schemas.microsoft.com/office/drawing/2014/main" id="{B32B7800-48A3-394E-A464-7BA3AE15CECB}"/>
              </a:ext>
            </a:extLst>
          </p:cNvPr>
          <p:cNvSpPr>
            <a:spLocks noGrp="1"/>
          </p:cNvSpPr>
          <p:nvPr>
            <p:ph type="body" sz="quarter" idx="13"/>
          </p:nvPr>
        </p:nvSpPr>
        <p:spPr>
          <a:xfrm>
            <a:off x="1027967" y="4538663"/>
            <a:ext cx="7625267" cy="939111"/>
          </a:xfrm>
        </p:spPr>
        <p:txBody>
          <a:bodyPr>
            <a:normAutofit lnSpcReduction="10000"/>
          </a:bodyPr>
          <a:lstStyle/>
          <a:p>
            <a:r>
              <a:rPr lang="en-US" dirty="0"/>
              <a:t>Type: Software Project</a:t>
            </a:r>
          </a:p>
          <a:p>
            <a:r>
              <a:rPr lang="en-US" dirty="0"/>
              <a:t>Kind: Group Project</a:t>
            </a:r>
          </a:p>
          <a:p>
            <a:r>
              <a:rPr lang="en-US" dirty="0"/>
              <a:t>Author: Daria </a:t>
            </a:r>
            <a:r>
              <a:rPr lang="en-US" dirty="0" err="1"/>
              <a:t>Andreevna</a:t>
            </a:r>
            <a:r>
              <a:rPr lang="en-US" dirty="0"/>
              <a:t> Lapko, DSBA 201</a:t>
            </a:r>
          </a:p>
          <a:p>
            <a:r>
              <a:rPr lang="en-US" dirty="0"/>
              <a:t>Supervisor: Dmitry </a:t>
            </a:r>
            <a:r>
              <a:rPr lang="en-US" dirty="0" err="1"/>
              <a:t>Yurievich</a:t>
            </a:r>
            <a:r>
              <a:rPr lang="en-US" dirty="0"/>
              <a:t> Frolov, Senior System Analysist, JSC “NSPK”</a:t>
            </a:r>
            <a:endParaRPr lang="ru-RU" dirty="0"/>
          </a:p>
        </p:txBody>
      </p:sp>
    </p:spTree>
    <p:extLst>
      <p:ext uri="{BB962C8B-B14F-4D97-AF65-F5344CB8AC3E}">
        <p14:creationId xmlns:p14="http://schemas.microsoft.com/office/powerpoint/2010/main" val="145221061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a:xfrm>
            <a:off x="575010" y="1538278"/>
            <a:ext cx="9133012" cy="777025"/>
          </a:xfrm>
        </p:spPr>
        <p:txBody>
          <a:bodyPr/>
          <a:lstStyle/>
          <a:p>
            <a:r>
              <a:rPr lang="en-US" dirty="0"/>
              <a:t>Implementation: Additional Step – Automating the Data Transmission</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sz="1000" dirty="0"/>
              <a:t>Analysis of the Rationality of Usage of Physical Server Resources</a:t>
            </a:r>
            <a:endParaRPr lang="ru-RU" dirty="0"/>
          </a:p>
        </p:txBody>
      </p:sp>
      <p:sp>
        <p:nvSpPr>
          <p:cNvPr id="10" name="TextBox 9">
            <a:extLst>
              <a:ext uri="{FF2B5EF4-FFF2-40B4-BE49-F238E27FC236}">
                <a16:creationId xmlns:a16="http://schemas.microsoft.com/office/drawing/2014/main" id="{01EF646B-5288-6B39-BB7F-60AF169140DD}"/>
              </a:ext>
            </a:extLst>
          </p:cNvPr>
          <p:cNvSpPr txBox="1"/>
          <p:nvPr/>
        </p:nvSpPr>
        <p:spPr>
          <a:xfrm>
            <a:off x="6379578" y="5816807"/>
            <a:ext cx="5206664" cy="400110"/>
          </a:xfrm>
          <a:prstGeom prst="rect">
            <a:avLst/>
          </a:prstGeom>
          <a:noFill/>
        </p:spPr>
        <p:txBody>
          <a:bodyPr wrap="square" rtlCol="0">
            <a:spAutoFit/>
          </a:bodyPr>
          <a:lstStyle/>
          <a:p>
            <a:pPr algn="ctr"/>
            <a:r>
              <a:rPr lang="en-US" sz="1000" dirty="0">
                <a:solidFill>
                  <a:schemeClr val="bg2">
                    <a:lumMod val="10000"/>
                  </a:schemeClr>
                </a:solidFill>
                <a:latin typeface="HSE Sans" panose="02000000000000000000"/>
                <a:ea typeface="Calibri" panose="020F0502020204030204" pitchFamily="34" charset="0"/>
                <a:cs typeface="Times New Roman" panose="02020603050405020304" pitchFamily="18" charset="0"/>
              </a:rPr>
              <a:t>Source: </a:t>
            </a:r>
            <a:r>
              <a:rPr lang="en-US" sz="1000" dirty="0">
                <a:solidFill>
                  <a:schemeClr val="bg2">
                    <a:lumMod val="10000"/>
                  </a:schemeClr>
                </a:solidFill>
                <a:latin typeface="HSE Sans" panose="02000000000000000000"/>
                <a:ea typeface="Calibri" panose="020F0502020204030204" pitchFamily="34" charset="0"/>
                <a:cs typeface="Times New Roman" panose="02020603050405020304" pitchFamily="18" charset="0"/>
                <a:hlinkClick r:id="rId2"/>
              </a:rPr>
              <a:t>https://www.kindpng.com/imgv/hohxbib_process-automation-regression-testing-icon-hd-png-download/</a:t>
            </a:r>
            <a:endParaRPr lang="ru-RU" sz="10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Рисунок 7" descr="Изображение выглядит как круг, зарисовка, дизайн&#10;&#10;Автоматически созданное описание">
            <a:extLst>
              <a:ext uri="{FF2B5EF4-FFF2-40B4-BE49-F238E27FC236}">
                <a16:creationId xmlns:a16="http://schemas.microsoft.com/office/drawing/2014/main" id="{8B4CFED7-8196-9F43-972A-B98704A1C5F2}"/>
              </a:ext>
            </a:extLst>
          </p:cNvPr>
          <p:cNvPicPr>
            <a:picLocks noChangeAspect="1"/>
          </p:cNvPicPr>
          <p:nvPr/>
        </p:nvPicPr>
        <p:blipFill rotWithShape="1">
          <a:blip r:embed="rId3"/>
          <a:srcRect l="12814" t="5089" r="13244" b="3089"/>
          <a:stretch/>
        </p:blipFill>
        <p:spPr>
          <a:xfrm>
            <a:off x="6773821" y="2235876"/>
            <a:ext cx="4435268" cy="3442297"/>
          </a:xfrm>
          <a:prstGeom prst="rect">
            <a:avLst/>
          </a:prstGeom>
        </p:spPr>
      </p:pic>
      <p:graphicFrame>
        <p:nvGraphicFramePr>
          <p:cNvPr id="12" name="Текст 3">
            <a:extLst>
              <a:ext uri="{FF2B5EF4-FFF2-40B4-BE49-F238E27FC236}">
                <a16:creationId xmlns:a16="http://schemas.microsoft.com/office/drawing/2014/main" id="{FEB14629-0E63-1AA7-E7E2-2365E60B1FBB}"/>
              </a:ext>
            </a:extLst>
          </p:cNvPr>
          <p:cNvGraphicFramePr/>
          <p:nvPr/>
        </p:nvGraphicFramePr>
        <p:xfrm>
          <a:off x="575010" y="2127568"/>
          <a:ext cx="5520990" cy="36589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79005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a:xfrm>
            <a:off x="585898" y="1529697"/>
            <a:ext cx="6127322" cy="695118"/>
          </a:xfrm>
        </p:spPr>
        <p:txBody>
          <a:bodyPr/>
          <a:lstStyle/>
          <a:p>
            <a:r>
              <a:rPr lang="en-US" dirty="0"/>
              <a:t>Main Results and Conclusions</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sz="1000" dirty="0"/>
              <a:t>Analysis of the Rationality of Usage of Physical Server Resources</a:t>
            </a:r>
            <a:endParaRPr lang="ru-RU" dirty="0"/>
          </a:p>
        </p:txBody>
      </p:sp>
      <p:graphicFrame>
        <p:nvGraphicFramePr>
          <p:cNvPr id="7" name="Схема 6">
            <a:extLst>
              <a:ext uri="{FF2B5EF4-FFF2-40B4-BE49-F238E27FC236}">
                <a16:creationId xmlns:a16="http://schemas.microsoft.com/office/drawing/2014/main" id="{830AE995-0C48-8FD7-C146-794FC2A2EE35}"/>
              </a:ext>
            </a:extLst>
          </p:cNvPr>
          <p:cNvGraphicFramePr/>
          <p:nvPr>
            <p:extLst>
              <p:ext uri="{D42A27DB-BD31-4B8C-83A1-F6EECF244321}">
                <p14:modId xmlns:p14="http://schemas.microsoft.com/office/powerpoint/2010/main" val="4172286399"/>
              </p:ext>
            </p:extLst>
          </p:nvPr>
        </p:nvGraphicFramePr>
        <p:xfrm>
          <a:off x="646331" y="1997612"/>
          <a:ext cx="11029853" cy="43116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204348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a:xfrm>
            <a:off x="585898" y="1447790"/>
            <a:ext cx="6127322" cy="777025"/>
          </a:xfrm>
        </p:spPr>
        <p:txBody>
          <a:bodyPr/>
          <a:lstStyle/>
          <a:p>
            <a:r>
              <a:rPr lang="en-US" dirty="0"/>
              <a:t>Directions for Further Work</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sz="1000" dirty="0"/>
              <a:t>Analysis of the Rationality of Usage of Physical Server Resources</a:t>
            </a:r>
            <a:endParaRPr lang="ru-RU" dirty="0"/>
          </a:p>
        </p:txBody>
      </p:sp>
      <p:graphicFrame>
        <p:nvGraphicFramePr>
          <p:cNvPr id="7" name="Текст 3">
            <a:extLst>
              <a:ext uri="{FF2B5EF4-FFF2-40B4-BE49-F238E27FC236}">
                <a16:creationId xmlns:a16="http://schemas.microsoft.com/office/drawing/2014/main" id="{1E68D160-DAD2-C26C-0009-F5B903147B28}"/>
              </a:ext>
            </a:extLst>
          </p:cNvPr>
          <p:cNvGraphicFramePr/>
          <p:nvPr>
            <p:extLst>
              <p:ext uri="{D42A27DB-BD31-4B8C-83A1-F6EECF244321}">
                <p14:modId xmlns:p14="http://schemas.microsoft.com/office/powerpoint/2010/main" val="103443180"/>
              </p:ext>
            </p:extLst>
          </p:nvPr>
        </p:nvGraphicFramePr>
        <p:xfrm>
          <a:off x="585898" y="2018715"/>
          <a:ext cx="11020204" cy="42983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508848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a:xfrm>
            <a:off x="3778611" y="1725182"/>
            <a:ext cx="4634778" cy="777025"/>
          </a:xfrm>
        </p:spPr>
        <p:txBody>
          <a:bodyPr/>
          <a:lstStyle/>
          <a:p>
            <a:pPr algn="ctr"/>
            <a:r>
              <a:rPr lang="en-US" dirty="0"/>
              <a:t>Thank you for your attention!</a:t>
            </a:r>
            <a:br>
              <a:rPr lang="en-US" dirty="0"/>
            </a:br>
            <a:r>
              <a:rPr lang="en-US" dirty="0"/>
              <a:t>I am ready to answer your questions!</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sz="1000" dirty="0"/>
              <a:t>Analysis of the Rationality of Usage of Physical Server Resources</a:t>
            </a:r>
            <a:endParaRPr lang="ru-RU" dirty="0"/>
          </a:p>
        </p:txBody>
      </p:sp>
      <p:pic>
        <p:nvPicPr>
          <p:cNvPr id="8" name="Рисунок 7" descr="Изображение выглядит как компьютер, снимок экрана, текст, Операционная система&#10;&#10;Автоматически созданное описание">
            <a:extLst>
              <a:ext uri="{FF2B5EF4-FFF2-40B4-BE49-F238E27FC236}">
                <a16:creationId xmlns:a16="http://schemas.microsoft.com/office/drawing/2014/main" id="{488F1B11-B294-D718-2591-E5ABF89C775E}"/>
              </a:ext>
            </a:extLst>
          </p:cNvPr>
          <p:cNvPicPr>
            <a:picLocks noChangeAspect="1"/>
          </p:cNvPicPr>
          <p:nvPr/>
        </p:nvPicPr>
        <p:blipFill>
          <a:blip r:embed="rId2"/>
          <a:stretch>
            <a:fillRect/>
          </a:stretch>
        </p:blipFill>
        <p:spPr>
          <a:xfrm>
            <a:off x="4191238" y="2683366"/>
            <a:ext cx="3809524" cy="3466667"/>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Рукописный ввод 8">
                <a:extLst>
                  <a:ext uri="{FF2B5EF4-FFF2-40B4-BE49-F238E27FC236}">
                    <a16:creationId xmlns:a16="http://schemas.microsoft.com/office/drawing/2014/main" id="{52B2EEF3-CE99-EB89-5843-265E45ED0281}"/>
                  </a:ext>
                </a:extLst>
              </p14:cNvPr>
              <p14:cNvContentPartPr/>
              <p14:nvPr/>
            </p14:nvContentPartPr>
            <p14:xfrm>
              <a:off x="6345453" y="3005001"/>
              <a:ext cx="262440" cy="227880"/>
            </p14:xfrm>
          </p:contentPart>
        </mc:Choice>
        <mc:Fallback xmlns="">
          <p:pic>
            <p:nvPicPr>
              <p:cNvPr id="9" name="Рукописный ввод 8">
                <a:extLst>
                  <a:ext uri="{FF2B5EF4-FFF2-40B4-BE49-F238E27FC236}">
                    <a16:creationId xmlns:a16="http://schemas.microsoft.com/office/drawing/2014/main" id="{52B2EEF3-CE99-EB89-5843-265E45ED0281}"/>
                  </a:ext>
                </a:extLst>
              </p:cNvPr>
              <p:cNvPicPr/>
              <p:nvPr/>
            </p:nvPicPr>
            <p:blipFill>
              <a:blip r:embed="rId4"/>
              <a:stretch>
                <a:fillRect/>
              </a:stretch>
            </p:blipFill>
            <p:spPr>
              <a:xfrm>
                <a:off x="6336453" y="2995987"/>
                <a:ext cx="280080" cy="24554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Рукописный ввод 11">
                <a:extLst>
                  <a:ext uri="{FF2B5EF4-FFF2-40B4-BE49-F238E27FC236}">
                    <a16:creationId xmlns:a16="http://schemas.microsoft.com/office/drawing/2014/main" id="{03689ED1-6956-035F-A97E-2FF9732025E3}"/>
                  </a:ext>
                </a:extLst>
              </p14:cNvPr>
              <p14:cNvContentPartPr/>
              <p14:nvPr/>
            </p14:nvContentPartPr>
            <p14:xfrm>
              <a:off x="6550653" y="3219201"/>
              <a:ext cx="486720" cy="240840"/>
            </p14:xfrm>
          </p:contentPart>
        </mc:Choice>
        <mc:Fallback xmlns="">
          <p:pic>
            <p:nvPicPr>
              <p:cNvPr id="12" name="Рукописный ввод 11">
                <a:extLst>
                  <a:ext uri="{FF2B5EF4-FFF2-40B4-BE49-F238E27FC236}">
                    <a16:creationId xmlns:a16="http://schemas.microsoft.com/office/drawing/2014/main" id="{03689ED1-6956-035F-A97E-2FF9732025E3}"/>
                  </a:ext>
                </a:extLst>
              </p:cNvPr>
              <p:cNvPicPr/>
              <p:nvPr/>
            </p:nvPicPr>
            <p:blipFill>
              <a:blip r:embed="rId6"/>
              <a:stretch>
                <a:fillRect/>
              </a:stretch>
            </p:blipFill>
            <p:spPr>
              <a:xfrm>
                <a:off x="6541653" y="3210201"/>
                <a:ext cx="504360" cy="258480"/>
              </a:xfrm>
              <a:prstGeom prst="rect">
                <a:avLst/>
              </a:prstGeom>
            </p:spPr>
          </p:pic>
        </mc:Fallback>
      </mc:AlternateContent>
      <p:grpSp>
        <p:nvGrpSpPr>
          <p:cNvPr id="22" name="Группа 21">
            <a:extLst>
              <a:ext uri="{FF2B5EF4-FFF2-40B4-BE49-F238E27FC236}">
                <a16:creationId xmlns:a16="http://schemas.microsoft.com/office/drawing/2014/main" id="{EF9F6A4D-DC62-093F-4DA5-D662A4B33A57}"/>
              </a:ext>
            </a:extLst>
          </p:cNvPr>
          <p:cNvGrpSpPr/>
          <p:nvPr/>
        </p:nvGrpSpPr>
        <p:grpSpPr>
          <a:xfrm>
            <a:off x="6629133" y="3230721"/>
            <a:ext cx="439920" cy="248400"/>
            <a:chOff x="6629133" y="3230721"/>
            <a:chExt cx="439920" cy="248400"/>
          </a:xfrm>
        </p:grpSpPr>
        <mc:AlternateContent xmlns:mc="http://schemas.openxmlformats.org/markup-compatibility/2006" xmlns:p14="http://schemas.microsoft.com/office/powerpoint/2010/main">
          <mc:Choice Requires="p14">
            <p:contentPart p14:bwMode="auto" r:id="rId7">
              <p14:nvContentPartPr>
                <p14:cNvPr id="10" name="Рукописный ввод 9">
                  <a:extLst>
                    <a:ext uri="{FF2B5EF4-FFF2-40B4-BE49-F238E27FC236}">
                      <a16:creationId xmlns:a16="http://schemas.microsoft.com/office/drawing/2014/main" id="{A282424C-6B1D-6D13-1D28-B1F454DFED8A}"/>
                    </a:ext>
                  </a:extLst>
                </p14:cNvPr>
                <p14:cNvContentPartPr/>
                <p14:nvPr/>
              </p14:nvContentPartPr>
              <p14:xfrm>
                <a:off x="7027293" y="3415761"/>
                <a:ext cx="41760" cy="63360"/>
              </p14:xfrm>
            </p:contentPart>
          </mc:Choice>
          <mc:Fallback xmlns="">
            <p:pic>
              <p:nvPicPr>
                <p:cNvPr id="10" name="Рукописный ввод 9">
                  <a:extLst>
                    <a:ext uri="{FF2B5EF4-FFF2-40B4-BE49-F238E27FC236}">
                      <a16:creationId xmlns:a16="http://schemas.microsoft.com/office/drawing/2014/main" id="{A282424C-6B1D-6D13-1D28-B1F454DFED8A}"/>
                    </a:ext>
                  </a:extLst>
                </p:cNvPr>
                <p:cNvPicPr/>
                <p:nvPr/>
              </p:nvPicPr>
              <p:blipFill>
                <a:blip r:embed="rId8"/>
                <a:stretch>
                  <a:fillRect/>
                </a:stretch>
              </p:blipFill>
              <p:spPr>
                <a:xfrm>
                  <a:off x="7018293" y="3406761"/>
                  <a:ext cx="594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Рукописный ввод 10">
                  <a:extLst>
                    <a:ext uri="{FF2B5EF4-FFF2-40B4-BE49-F238E27FC236}">
                      <a16:creationId xmlns:a16="http://schemas.microsoft.com/office/drawing/2014/main" id="{E26A9CFE-784F-5031-BF5F-B02E93C73469}"/>
                    </a:ext>
                  </a:extLst>
                </p14:cNvPr>
                <p14:cNvContentPartPr/>
                <p14:nvPr/>
              </p14:nvContentPartPr>
              <p14:xfrm>
                <a:off x="6984093" y="3395601"/>
                <a:ext cx="48240" cy="45360"/>
              </p14:xfrm>
            </p:contentPart>
          </mc:Choice>
          <mc:Fallback xmlns="">
            <p:pic>
              <p:nvPicPr>
                <p:cNvPr id="11" name="Рукописный ввод 10">
                  <a:extLst>
                    <a:ext uri="{FF2B5EF4-FFF2-40B4-BE49-F238E27FC236}">
                      <a16:creationId xmlns:a16="http://schemas.microsoft.com/office/drawing/2014/main" id="{E26A9CFE-784F-5031-BF5F-B02E93C73469}"/>
                    </a:ext>
                  </a:extLst>
                </p:cNvPr>
                <p:cNvPicPr/>
                <p:nvPr/>
              </p:nvPicPr>
              <p:blipFill>
                <a:blip r:embed="rId10"/>
                <a:stretch>
                  <a:fillRect/>
                </a:stretch>
              </p:blipFill>
              <p:spPr>
                <a:xfrm>
                  <a:off x="6975093" y="3386601"/>
                  <a:ext cx="658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Рукописный ввод 15">
                  <a:extLst>
                    <a:ext uri="{FF2B5EF4-FFF2-40B4-BE49-F238E27FC236}">
                      <a16:creationId xmlns:a16="http://schemas.microsoft.com/office/drawing/2014/main" id="{B639AFBE-F8DD-692F-45AE-BD95E5E7F7CD}"/>
                    </a:ext>
                  </a:extLst>
                </p14:cNvPr>
                <p14:cNvContentPartPr/>
                <p14:nvPr/>
              </p14:nvContentPartPr>
              <p14:xfrm>
                <a:off x="6799773" y="3294801"/>
                <a:ext cx="139320" cy="103680"/>
              </p14:xfrm>
            </p:contentPart>
          </mc:Choice>
          <mc:Fallback xmlns="">
            <p:pic>
              <p:nvPicPr>
                <p:cNvPr id="16" name="Рукописный ввод 15">
                  <a:extLst>
                    <a:ext uri="{FF2B5EF4-FFF2-40B4-BE49-F238E27FC236}">
                      <a16:creationId xmlns:a16="http://schemas.microsoft.com/office/drawing/2014/main" id="{B639AFBE-F8DD-692F-45AE-BD95E5E7F7CD}"/>
                    </a:ext>
                  </a:extLst>
                </p:cNvPr>
                <p:cNvPicPr/>
                <p:nvPr/>
              </p:nvPicPr>
              <p:blipFill>
                <a:blip r:embed="rId12"/>
                <a:stretch>
                  <a:fillRect/>
                </a:stretch>
              </p:blipFill>
              <p:spPr>
                <a:xfrm>
                  <a:off x="6790773" y="3285801"/>
                  <a:ext cx="1569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Рукописный ввод 16">
                  <a:extLst>
                    <a:ext uri="{FF2B5EF4-FFF2-40B4-BE49-F238E27FC236}">
                      <a16:creationId xmlns:a16="http://schemas.microsoft.com/office/drawing/2014/main" id="{E4072423-0663-1462-41A9-2C9DFD658682}"/>
                    </a:ext>
                  </a:extLst>
                </p14:cNvPr>
                <p14:cNvContentPartPr/>
                <p14:nvPr/>
              </p14:nvContentPartPr>
              <p14:xfrm>
                <a:off x="6904533" y="3336921"/>
                <a:ext cx="75960" cy="36720"/>
              </p14:xfrm>
            </p:contentPart>
          </mc:Choice>
          <mc:Fallback xmlns="">
            <p:pic>
              <p:nvPicPr>
                <p:cNvPr id="17" name="Рукописный ввод 16">
                  <a:extLst>
                    <a:ext uri="{FF2B5EF4-FFF2-40B4-BE49-F238E27FC236}">
                      <a16:creationId xmlns:a16="http://schemas.microsoft.com/office/drawing/2014/main" id="{E4072423-0663-1462-41A9-2C9DFD658682}"/>
                    </a:ext>
                  </a:extLst>
                </p:cNvPr>
                <p:cNvPicPr/>
                <p:nvPr/>
              </p:nvPicPr>
              <p:blipFill>
                <a:blip r:embed="rId14"/>
                <a:stretch>
                  <a:fillRect/>
                </a:stretch>
              </p:blipFill>
              <p:spPr>
                <a:xfrm>
                  <a:off x="6895533" y="3327921"/>
                  <a:ext cx="936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Рукописный ввод 18">
                  <a:extLst>
                    <a:ext uri="{FF2B5EF4-FFF2-40B4-BE49-F238E27FC236}">
                      <a16:creationId xmlns:a16="http://schemas.microsoft.com/office/drawing/2014/main" id="{BE29AD97-9411-56E9-BCB2-2FFDED3CC1B0}"/>
                    </a:ext>
                  </a:extLst>
                </p14:cNvPr>
                <p14:cNvContentPartPr/>
                <p14:nvPr/>
              </p14:nvContentPartPr>
              <p14:xfrm>
                <a:off x="6629133" y="3230721"/>
                <a:ext cx="227520" cy="79560"/>
              </p14:xfrm>
            </p:contentPart>
          </mc:Choice>
          <mc:Fallback xmlns="">
            <p:pic>
              <p:nvPicPr>
                <p:cNvPr id="19" name="Рукописный ввод 18">
                  <a:extLst>
                    <a:ext uri="{FF2B5EF4-FFF2-40B4-BE49-F238E27FC236}">
                      <a16:creationId xmlns:a16="http://schemas.microsoft.com/office/drawing/2014/main" id="{BE29AD97-9411-56E9-BCB2-2FFDED3CC1B0}"/>
                    </a:ext>
                  </a:extLst>
                </p:cNvPr>
                <p:cNvPicPr/>
                <p:nvPr/>
              </p:nvPicPr>
              <p:blipFill>
                <a:blip r:embed="rId16"/>
                <a:stretch>
                  <a:fillRect/>
                </a:stretch>
              </p:blipFill>
              <p:spPr>
                <a:xfrm>
                  <a:off x="6620133" y="3221721"/>
                  <a:ext cx="2451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Рукописный ввод 19">
                  <a:extLst>
                    <a:ext uri="{FF2B5EF4-FFF2-40B4-BE49-F238E27FC236}">
                      <a16:creationId xmlns:a16="http://schemas.microsoft.com/office/drawing/2014/main" id="{C4FDD492-12AA-D5BF-2E14-7EF4D075CDCF}"/>
                    </a:ext>
                  </a:extLst>
                </p14:cNvPr>
                <p14:cNvContentPartPr/>
                <p14:nvPr/>
              </p14:nvContentPartPr>
              <p14:xfrm>
                <a:off x="6708693" y="3259521"/>
                <a:ext cx="173880" cy="57600"/>
              </p14:xfrm>
            </p:contentPart>
          </mc:Choice>
          <mc:Fallback xmlns="">
            <p:pic>
              <p:nvPicPr>
                <p:cNvPr id="20" name="Рукописный ввод 19">
                  <a:extLst>
                    <a:ext uri="{FF2B5EF4-FFF2-40B4-BE49-F238E27FC236}">
                      <a16:creationId xmlns:a16="http://schemas.microsoft.com/office/drawing/2014/main" id="{C4FDD492-12AA-D5BF-2E14-7EF4D075CDCF}"/>
                    </a:ext>
                  </a:extLst>
                </p:cNvPr>
                <p:cNvPicPr/>
                <p:nvPr/>
              </p:nvPicPr>
              <p:blipFill>
                <a:blip r:embed="rId18"/>
                <a:stretch>
                  <a:fillRect/>
                </a:stretch>
              </p:blipFill>
              <p:spPr>
                <a:xfrm>
                  <a:off x="6699712" y="3250521"/>
                  <a:ext cx="191484" cy="75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1" name="Рукописный ввод 20">
                <a:extLst>
                  <a:ext uri="{FF2B5EF4-FFF2-40B4-BE49-F238E27FC236}">
                    <a16:creationId xmlns:a16="http://schemas.microsoft.com/office/drawing/2014/main" id="{C74F5B77-B829-1165-05F1-0911A8E40B5C}"/>
                  </a:ext>
                </a:extLst>
              </p14:cNvPr>
              <p14:cNvContentPartPr/>
              <p14:nvPr/>
            </p14:nvContentPartPr>
            <p14:xfrm>
              <a:off x="6486573" y="3113721"/>
              <a:ext cx="284400" cy="143640"/>
            </p14:xfrm>
          </p:contentPart>
        </mc:Choice>
        <mc:Fallback xmlns="">
          <p:pic>
            <p:nvPicPr>
              <p:cNvPr id="21" name="Рукописный ввод 20">
                <a:extLst>
                  <a:ext uri="{FF2B5EF4-FFF2-40B4-BE49-F238E27FC236}">
                    <a16:creationId xmlns:a16="http://schemas.microsoft.com/office/drawing/2014/main" id="{C74F5B77-B829-1165-05F1-0911A8E40B5C}"/>
                  </a:ext>
                </a:extLst>
              </p:cNvPr>
              <p:cNvPicPr/>
              <p:nvPr/>
            </p:nvPicPr>
            <p:blipFill>
              <a:blip r:embed="rId20"/>
              <a:stretch>
                <a:fillRect/>
              </a:stretch>
            </p:blipFill>
            <p:spPr>
              <a:xfrm>
                <a:off x="6477573" y="3104721"/>
                <a:ext cx="302040" cy="161280"/>
              </a:xfrm>
              <a:prstGeom prst="rect">
                <a:avLst/>
              </a:prstGeom>
            </p:spPr>
          </p:pic>
        </mc:Fallback>
      </mc:AlternateContent>
      <p:sp>
        <p:nvSpPr>
          <p:cNvPr id="4" name="TextBox 3">
            <a:extLst>
              <a:ext uri="{FF2B5EF4-FFF2-40B4-BE49-F238E27FC236}">
                <a16:creationId xmlns:a16="http://schemas.microsoft.com/office/drawing/2014/main" id="{E51B9E1B-4875-636A-58EC-AB33E5725AF0}"/>
              </a:ext>
            </a:extLst>
          </p:cNvPr>
          <p:cNvSpPr txBox="1"/>
          <p:nvPr/>
        </p:nvSpPr>
        <p:spPr>
          <a:xfrm>
            <a:off x="3179906" y="6057953"/>
            <a:ext cx="6094948" cy="246221"/>
          </a:xfrm>
          <a:prstGeom prst="rect">
            <a:avLst/>
          </a:prstGeom>
          <a:noFill/>
        </p:spPr>
        <p:txBody>
          <a:bodyPr wrap="square">
            <a:spAutoFit/>
          </a:bodyPr>
          <a:lstStyle/>
          <a:p>
            <a:pPr algn="ctr"/>
            <a:r>
              <a:rPr lang="en-US" sz="1000" dirty="0">
                <a:solidFill>
                  <a:schemeClr val="bg2">
                    <a:lumMod val="10000"/>
                  </a:schemeClr>
                </a:solidFill>
                <a:latin typeface="HSE Sans" panose="02000000000000000000"/>
                <a:ea typeface="Calibri" panose="020F0502020204030204" pitchFamily="34" charset="0"/>
                <a:cs typeface="Times New Roman" panose="02020603050405020304" pitchFamily="18" charset="0"/>
              </a:rPr>
              <a:t>Source: </a:t>
            </a:r>
            <a:r>
              <a:rPr lang="en-US" sz="1000" dirty="0">
                <a:solidFill>
                  <a:schemeClr val="bg2">
                    <a:lumMod val="10000"/>
                  </a:schemeClr>
                </a:solidFill>
                <a:latin typeface="HSE Sans" panose="02000000000000000000"/>
                <a:ea typeface="Calibri" panose="020F0502020204030204" pitchFamily="34" charset="0"/>
                <a:cs typeface="Times New Roman" panose="02020603050405020304" pitchFamily="18" charset="0"/>
                <a:hlinkClick r:id="rId21"/>
              </a:rPr>
              <a:t>https://www.kserv.ru/catalog/bitriks24/uslugi_po_vnedreniyu_sistem_avtomatizatsii/yunikraft/378223/</a:t>
            </a:r>
            <a:endParaRPr lang="ru-RU" sz="10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27191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a:xfrm>
            <a:off x="585898" y="1328728"/>
            <a:ext cx="5245560" cy="777025"/>
          </a:xfrm>
        </p:spPr>
        <p:txBody>
          <a:bodyPr/>
          <a:lstStyle/>
          <a:p>
            <a:r>
              <a:rPr lang="en-US" dirty="0"/>
              <a:t>Subject Area Reminder: Server Load Analysis</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sz="1000" dirty="0"/>
              <a:t>Analysis of the Rationality of Usage of Physical Server Resources</a:t>
            </a:r>
            <a:endParaRPr lang="ru-RU" dirty="0"/>
          </a:p>
        </p:txBody>
      </p:sp>
      <p:sp>
        <p:nvSpPr>
          <p:cNvPr id="12" name="TextBox 11">
            <a:extLst>
              <a:ext uri="{FF2B5EF4-FFF2-40B4-BE49-F238E27FC236}">
                <a16:creationId xmlns:a16="http://schemas.microsoft.com/office/drawing/2014/main" id="{BEDE9D93-E525-7F39-450D-C58106C3267A}"/>
              </a:ext>
            </a:extLst>
          </p:cNvPr>
          <p:cNvSpPr txBox="1"/>
          <p:nvPr/>
        </p:nvSpPr>
        <p:spPr>
          <a:xfrm>
            <a:off x="6898963" y="5487146"/>
            <a:ext cx="4325167" cy="553998"/>
          </a:xfrm>
          <a:prstGeom prst="rect">
            <a:avLst/>
          </a:prstGeom>
          <a:noFill/>
        </p:spPr>
        <p:txBody>
          <a:bodyPr wrap="square" rtlCol="0">
            <a:spAutoFit/>
          </a:bodyPr>
          <a:lstStyle/>
          <a:p>
            <a:pPr algn="ctr"/>
            <a:r>
              <a:rPr lang="en-US" sz="1000" dirty="0">
                <a:solidFill>
                  <a:srgbClr val="0E2D69"/>
                </a:solidFill>
                <a:latin typeface="HSE Sans" panose="02000000000000000000" pitchFamily="2" charset="0"/>
              </a:rPr>
              <a:t>Source: </a:t>
            </a:r>
            <a:r>
              <a:rPr lang="en-US" sz="1000" dirty="0">
                <a:latin typeface="HSE Sans" panose="02000000000000000000" pitchFamily="2" charset="0"/>
                <a:hlinkClick r:id="rId2"/>
              </a:rPr>
              <a:t>https://fknet.ir/brand/fknet/?per_row=3&amp;shop_view=grid&amp;min_price=1900000&amp;max_price=2850000</a:t>
            </a:r>
            <a:endParaRPr lang="ru-RU" sz="1000" dirty="0">
              <a:latin typeface="HSE Sans" panose="02000000000000000000" pitchFamily="2" charset="0"/>
            </a:endParaRPr>
          </a:p>
        </p:txBody>
      </p:sp>
      <p:graphicFrame>
        <p:nvGraphicFramePr>
          <p:cNvPr id="16" name="Текст 3">
            <a:extLst>
              <a:ext uri="{FF2B5EF4-FFF2-40B4-BE49-F238E27FC236}">
                <a16:creationId xmlns:a16="http://schemas.microsoft.com/office/drawing/2014/main" id="{8E979338-757E-E46F-CB0C-4F9C93B3CADC}"/>
              </a:ext>
            </a:extLst>
          </p:cNvPr>
          <p:cNvGraphicFramePr/>
          <p:nvPr>
            <p:extLst>
              <p:ext uri="{D42A27DB-BD31-4B8C-83A1-F6EECF244321}">
                <p14:modId xmlns:p14="http://schemas.microsoft.com/office/powerpoint/2010/main" val="1885109853"/>
              </p:ext>
            </p:extLst>
          </p:nvPr>
        </p:nvGraphicFramePr>
        <p:xfrm>
          <a:off x="575011" y="2390775"/>
          <a:ext cx="5606714" cy="3881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Рисунок 8" descr="Изображение выглядит как в помещении, свет, искусство&#10;&#10;Автоматически созданное описание">
            <a:extLst>
              <a:ext uri="{FF2B5EF4-FFF2-40B4-BE49-F238E27FC236}">
                <a16:creationId xmlns:a16="http://schemas.microsoft.com/office/drawing/2014/main" id="{426F08B8-56D9-9DC5-4394-2C185A22FC3C}"/>
              </a:ext>
            </a:extLst>
          </p:cNvPr>
          <p:cNvPicPr>
            <a:picLocks noChangeAspect="1"/>
          </p:cNvPicPr>
          <p:nvPr/>
        </p:nvPicPr>
        <p:blipFill rotWithShape="1">
          <a:blip r:embed="rId8"/>
          <a:srcRect l="13626" r="14120"/>
          <a:stretch/>
        </p:blipFill>
        <p:spPr>
          <a:xfrm>
            <a:off x="6738879" y="2210142"/>
            <a:ext cx="4645336" cy="3252445"/>
          </a:xfrm>
          <a:prstGeom prst="rect">
            <a:avLst/>
          </a:prstGeom>
        </p:spPr>
      </p:pic>
    </p:spTree>
    <p:extLst>
      <p:ext uri="{BB962C8B-B14F-4D97-AF65-F5344CB8AC3E}">
        <p14:creationId xmlns:p14="http://schemas.microsoft.com/office/powerpoint/2010/main" val="261385138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lstStyle/>
          <a:p>
            <a:r>
              <a:rPr lang="en-US" dirty="0"/>
              <a:t>The Relevance of Work</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sz="1000" dirty="0"/>
              <a:t>Analysis of the Rationality of Usage of Physical Server Resources</a:t>
            </a:r>
            <a:endParaRPr lang="ru-RU" dirty="0"/>
          </a:p>
        </p:txBody>
      </p:sp>
      <p:sp>
        <p:nvSpPr>
          <p:cNvPr id="12" name="TextBox 11">
            <a:extLst>
              <a:ext uri="{FF2B5EF4-FFF2-40B4-BE49-F238E27FC236}">
                <a16:creationId xmlns:a16="http://schemas.microsoft.com/office/drawing/2014/main" id="{BEDE9D93-E525-7F39-450D-C58106C3267A}"/>
              </a:ext>
            </a:extLst>
          </p:cNvPr>
          <p:cNvSpPr txBox="1"/>
          <p:nvPr/>
        </p:nvSpPr>
        <p:spPr>
          <a:xfrm>
            <a:off x="6869301" y="5684656"/>
            <a:ext cx="4325167" cy="400110"/>
          </a:xfrm>
          <a:prstGeom prst="rect">
            <a:avLst/>
          </a:prstGeom>
          <a:noFill/>
        </p:spPr>
        <p:txBody>
          <a:bodyPr wrap="square" rtlCol="0">
            <a:spAutoFit/>
          </a:bodyPr>
          <a:lstStyle/>
          <a:p>
            <a:pPr algn="ctr"/>
            <a:r>
              <a:rPr lang="en-US" sz="1000" dirty="0">
                <a:solidFill>
                  <a:srgbClr val="0E2D69"/>
                </a:solidFill>
                <a:latin typeface="HSE Sans" panose="02000000000000000000" pitchFamily="2" charset="0"/>
              </a:rPr>
              <a:t>Source</a:t>
            </a:r>
            <a:r>
              <a:rPr lang="en-US" sz="1000" dirty="0">
                <a:latin typeface="HSE Sans" panose="02000000000000000000" pitchFamily="2" charset="0"/>
              </a:rPr>
              <a:t>: </a:t>
            </a:r>
            <a:r>
              <a:rPr lang="en-US" sz="1000" dirty="0">
                <a:latin typeface="HSE Sans" panose="02000000000000000000" pitchFamily="2" charset="0"/>
                <a:hlinkClick r:id="rId2"/>
              </a:rPr>
              <a:t>https://uk.kuehne-nagel.com/en/-/knowledge/argos-tableau-implementation-journey</a:t>
            </a:r>
            <a:endParaRPr lang="ru-RU" sz="1000" dirty="0">
              <a:latin typeface="HSE Sans" panose="02000000000000000000" pitchFamily="2" charset="0"/>
            </a:endParaRPr>
          </a:p>
        </p:txBody>
      </p:sp>
      <p:pic>
        <p:nvPicPr>
          <p:cNvPr id="9" name="Рисунок 8" descr="Изображение выглядит как текст, одежда, доска, рукописный текст&#10;&#10;Автоматически созданное описание">
            <a:extLst>
              <a:ext uri="{FF2B5EF4-FFF2-40B4-BE49-F238E27FC236}">
                <a16:creationId xmlns:a16="http://schemas.microsoft.com/office/drawing/2014/main" id="{CE7B2658-6790-4D60-ECEA-6E44146BE459}"/>
              </a:ext>
            </a:extLst>
          </p:cNvPr>
          <p:cNvPicPr>
            <a:picLocks noChangeAspect="1"/>
          </p:cNvPicPr>
          <p:nvPr/>
        </p:nvPicPr>
        <p:blipFill>
          <a:blip r:embed="rId3"/>
          <a:stretch>
            <a:fillRect/>
          </a:stretch>
        </p:blipFill>
        <p:spPr>
          <a:xfrm>
            <a:off x="6465321" y="2086421"/>
            <a:ext cx="5133126" cy="3421056"/>
          </a:xfrm>
          <a:prstGeom prst="rect">
            <a:avLst/>
          </a:prstGeom>
        </p:spPr>
      </p:pic>
      <p:graphicFrame>
        <p:nvGraphicFramePr>
          <p:cNvPr id="14" name="Текст 3">
            <a:extLst>
              <a:ext uri="{FF2B5EF4-FFF2-40B4-BE49-F238E27FC236}">
                <a16:creationId xmlns:a16="http://schemas.microsoft.com/office/drawing/2014/main" id="{FA99F079-C2AE-2C97-448B-E88E3050298A}"/>
              </a:ext>
            </a:extLst>
          </p:cNvPr>
          <p:cNvGraphicFramePr/>
          <p:nvPr>
            <p:extLst>
              <p:ext uri="{D42A27DB-BD31-4B8C-83A1-F6EECF244321}">
                <p14:modId xmlns:p14="http://schemas.microsoft.com/office/powerpoint/2010/main" val="2789870136"/>
              </p:ext>
            </p:extLst>
          </p:nvPr>
        </p:nvGraphicFramePr>
        <p:xfrm>
          <a:off x="585898" y="2025742"/>
          <a:ext cx="5581540" cy="36589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4770219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lstStyle/>
          <a:p>
            <a:r>
              <a:rPr lang="en-US" dirty="0"/>
              <a:t>Purpose and Tasks</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sz="1000" dirty="0"/>
              <a:t>Analysis of the Rationality of Usage of Physical Server Resources</a:t>
            </a:r>
            <a:endParaRPr lang="ru-RU" dirty="0"/>
          </a:p>
        </p:txBody>
      </p:sp>
      <p:sp>
        <p:nvSpPr>
          <p:cNvPr id="12" name="TextBox 11">
            <a:extLst>
              <a:ext uri="{FF2B5EF4-FFF2-40B4-BE49-F238E27FC236}">
                <a16:creationId xmlns:a16="http://schemas.microsoft.com/office/drawing/2014/main" id="{BEDE9D93-E525-7F39-450D-C58106C3267A}"/>
              </a:ext>
            </a:extLst>
          </p:cNvPr>
          <p:cNvSpPr txBox="1"/>
          <p:nvPr/>
        </p:nvSpPr>
        <p:spPr>
          <a:xfrm>
            <a:off x="6711555" y="5750240"/>
            <a:ext cx="4325167" cy="400110"/>
          </a:xfrm>
          <a:prstGeom prst="rect">
            <a:avLst/>
          </a:prstGeom>
          <a:noFill/>
        </p:spPr>
        <p:txBody>
          <a:bodyPr wrap="square" rtlCol="0">
            <a:spAutoFit/>
          </a:bodyPr>
          <a:lstStyle/>
          <a:p>
            <a:pPr algn="ctr"/>
            <a:r>
              <a:rPr lang="en-US" sz="1000" dirty="0">
                <a:latin typeface="HSE Sans" panose="02000000000000000000" pitchFamily="2" charset="0"/>
              </a:rPr>
              <a:t>Source: </a:t>
            </a:r>
            <a:r>
              <a:rPr lang="en-US" sz="1000" dirty="0">
                <a:latin typeface="HSE Sans" panose="02000000000000000000" pitchFamily="2" charset="0"/>
                <a:hlinkClick r:id="rId2"/>
              </a:rPr>
              <a:t>https://elearningindustry.com/10-online-research-tools-every-online-learner-know</a:t>
            </a:r>
            <a:endParaRPr lang="ru-RU" sz="1000" dirty="0">
              <a:latin typeface="HSE Sans" panose="02000000000000000000" pitchFamily="2" charset="0"/>
            </a:endParaRPr>
          </a:p>
        </p:txBody>
      </p:sp>
      <p:pic>
        <p:nvPicPr>
          <p:cNvPr id="9" name="Рисунок 8" descr="Изображение выглядит как текст, Детское искусство, мультфильм, иллюстрация&#10;&#10;Автоматически созданное описание">
            <a:extLst>
              <a:ext uri="{FF2B5EF4-FFF2-40B4-BE49-F238E27FC236}">
                <a16:creationId xmlns:a16="http://schemas.microsoft.com/office/drawing/2014/main" id="{0E4BDC61-7C32-EAF0-EE3A-5B618EDD0D27}"/>
              </a:ext>
            </a:extLst>
          </p:cNvPr>
          <p:cNvPicPr>
            <a:picLocks noChangeAspect="1"/>
          </p:cNvPicPr>
          <p:nvPr/>
        </p:nvPicPr>
        <p:blipFill>
          <a:blip r:embed="rId3"/>
          <a:stretch>
            <a:fillRect/>
          </a:stretch>
        </p:blipFill>
        <p:spPr>
          <a:xfrm>
            <a:off x="6360544" y="1906538"/>
            <a:ext cx="5027191" cy="3770394"/>
          </a:xfrm>
          <a:prstGeom prst="rect">
            <a:avLst/>
          </a:prstGeom>
        </p:spPr>
      </p:pic>
      <p:graphicFrame>
        <p:nvGraphicFramePr>
          <p:cNvPr id="15" name="Текст 3">
            <a:extLst>
              <a:ext uri="{FF2B5EF4-FFF2-40B4-BE49-F238E27FC236}">
                <a16:creationId xmlns:a16="http://schemas.microsoft.com/office/drawing/2014/main" id="{18975716-7BC8-077C-3C30-BACF71275411}"/>
              </a:ext>
            </a:extLst>
          </p:cNvPr>
          <p:cNvGraphicFramePr/>
          <p:nvPr>
            <p:extLst>
              <p:ext uri="{D42A27DB-BD31-4B8C-83A1-F6EECF244321}">
                <p14:modId xmlns:p14="http://schemas.microsoft.com/office/powerpoint/2010/main" val="1039999119"/>
              </p:ext>
            </p:extLst>
          </p:nvPr>
        </p:nvGraphicFramePr>
        <p:xfrm>
          <a:off x="575011" y="2409825"/>
          <a:ext cx="5520989" cy="34739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724778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a:xfrm>
            <a:off x="585898" y="1338249"/>
            <a:ext cx="7834202" cy="777025"/>
          </a:xfrm>
        </p:spPr>
        <p:txBody>
          <a:bodyPr/>
          <a:lstStyle/>
          <a:p>
            <a:r>
              <a:rPr lang="en-US" dirty="0"/>
              <a:t>Functional Requirements &amp; Non-Functional Requirements </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sz="1000" dirty="0"/>
              <a:t>Analysis of the Rationality of Usage of Physical Server Resources</a:t>
            </a:r>
            <a:endParaRPr lang="ru-RU" dirty="0"/>
          </a:p>
        </p:txBody>
      </p:sp>
      <p:graphicFrame>
        <p:nvGraphicFramePr>
          <p:cNvPr id="8" name="Текст 3">
            <a:extLst>
              <a:ext uri="{FF2B5EF4-FFF2-40B4-BE49-F238E27FC236}">
                <a16:creationId xmlns:a16="http://schemas.microsoft.com/office/drawing/2014/main" id="{A11A7034-7374-3D1A-0939-0E065760058B}"/>
              </a:ext>
            </a:extLst>
          </p:cNvPr>
          <p:cNvGraphicFramePr/>
          <p:nvPr>
            <p:extLst>
              <p:ext uri="{D42A27DB-BD31-4B8C-83A1-F6EECF244321}">
                <p14:modId xmlns:p14="http://schemas.microsoft.com/office/powerpoint/2010/main" val="380714184"/>
              </p:ext>
            </p:extLst>
          </p:nvPr>
        </p:nvGraphicFramePr>
        <p:xfrm>
          <a:off x="575011" y="1900230"/>
          <a:ext cx="10504469" cy="4024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099039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a:xfrm>
            <a:off x="585898" y="1295400"/>
            <a:ext cx="5245560" cy="929415"/>
          </a:xfrm>
        </p:spPr>
        <p:txBody>
          <a:bodyPr/>
          <a:lstStyle/>
          <a:p>
            <a:r>
              <a:rPr lang="en-US" dirty="0"/>
              <a:t>The Choice of Instruments</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sz="1000" dirty="0"/>
              <a:t>Analysis of the Rationality of Usage of Physical Server Resources</a:t>
            </a:r>
            <a:endParaRPr lang="ru-RU" dirty="0"/>
          </a:p>
        </p:txBody>
      </p:sp>
      <p:graphicFrame>
        <p:nvGraphicFramePr>
          <p:cNvPr id="8" name="Текст 3">
            <a:extLst>
              <a:ext uri="{FF2B5EF4-FFF2-40B4-BE49-F238E27FC236}">
                <a16:creationId xmlns:a16="http://schemas.microsoft.com/office/drawing/2014/main" id="{A0FEB22D-D83E-3600-9403-0D0AE80A97CD}"/>
              </a:ext>
            </a:extLst>
          </p:cNvPr>
          <p:cNvGraphicFramePr/>
          <p:nvPr>
            <p:extLst>
              <p:ext uri="{D42A27DB-BD31-4B8C-83A1-F6EECF244321}">
                <p14:modId xmlns:p14="http://schemas.microsoft.com/office/powerpoint/2010/main" val="1485194085"/>
              </p:ext>
            </p:extLst>
          </p:nvPr>
        </p:nvGraphicFramePr>
        <p:xfrm>
          <a:off x="575011" y="1938338"/>
          <a:ext cx="11083589" cy="3945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635020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a:xfrm>
            <a:off x="585898" y="1514470"/>
            <a:ext cx="6234002" cy="777025"/>
          </a:xfrm>
        </p:spPr>
        <p:txBody>
          <a:bodyPr/>
          <a:lstStyle/>
          <a:p>
            <a:r>
              <a:rPr lang="en-US" dirty="0"/>
              <a:t>Implementation: Step 1 – Making the Prototype</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sz="1000" dirty="0"/>
              <a:t>Analysis of the Rationality of Usage of Physical Server Resources</a:t>
            </a:r>
            <a:endParaRPr lang="ru-RU" dirty="0"/>
          </a:p>
        </p:txBody>
      </p:sp>
      <p:sp>
        <p:nvSpPr>
          <p:cNvPr id="10" name="TextBox 9">
            <a:extLst>
              <a:ext uri="{FF2B5EF4-FFF2-40B4-BE49-F238E27FC236}">
                <a16:creationId xmlns:a16="http://schemas.microsoft.com/office/drawing/2014/main" id="{01EF646B-5288-6B39-BB7F-60AF169140DD}"/>
              </a:ext>
            </a:extLst>
          </p:cNvPr>
          <p:cNvSpPr txBox="1"/>
          <p:nvPr/>
        </p:nvSpPr>
        <p:spPr>
          <a:xfrm>
            <a:off x="6942340" y="5802763"/>
            <a:ext cx="4325167" cy="553998"/>
          </a:xfrm>
          <a:prstGeom prst="rect">
            <a:avLst/>
          </a:prstGeom>
          <a:noFill/>
        </p:spPr>
        <p:txBody>
          <a:bodyPr wrap="square" rtlCol="0">
            <a:spAutoFit/>
          </a:bodyPr>
          <a:lstStyle/>
          <a:p>
            <a:pPr algn="ctr"/>
            <a:r>
              <a:rPr lang="en-US" sz="1000" dirty="0">
                <a:solidFill>
                  <a:srgbClr val="0E2D69"/>
                </a:solidFill>
                <a:effectLst/>
                <a:latin typeface="HSE Sans" panose="02000000000000000000"/>
                <a:ea typeface="Calibri" panose="020F0502020204030204" pitchFamily="34" charset="0"/>
                <a:cs typeface="Times New Roman" panose="02020603050405020304" pitchFamily="18" charset="0"/>
              </a:rPr>
              <a:t>Three pages of the prototype: main page (top), page with list of problematic servers (middle) and page with statistics of one server (bottom).</a:t>
            </a:r>
          </a:p>
          <a:p>
            <a:pPr algn="ctr"/>
            <a:r>
              <a:rPr lang="en-US" sz="1000" dirty="0">
                <a:solidFill>
                  <a:srgbClr val="0E2D69"/>
                </a:solidFill>
                <a:latin typeface="HSE Sans" panose="02000000000000000000"/>
                <a:ea typeface="Calibri" panose="020F0502020204030204" pitchFamily="34" charset="0"/>
                <a:cs typeface="Times New Roman" panose="02020603050405020304" pitchFamily="18" charset="0"/>
              </a:rPr>
              <a:t>Source: my screenshot</a:t>
            </a:r>
            <a:endParaRPr lang="en-US" sz="1000" dirty="0">
              <a:solidFill>
                <a:srgbClr val="0E2D69"/>
              </a:solidFill>
              <a:effectLst/>
              <a:latin typeface="HSE Sans" panose="02000000000000000000"/>
              <a:ea typeface="Calibri" panose="020F0502020204030204" pitchFamily="34" charset="0"/>
              <a:cs typeface="Times New Roman" panose="02020603050405020304" pitchFamily="18" charset="0"/>
            </a:endParaRPr>
          </a:p>
        </p:txBody>
      </p:sp>
      <p:pic>
        <p:nvPicPr>
          <p:cNvPr id="7" name="Рисунок 6" descr="Изображение выглядит как текст, снимок экрана, диаграмма, Красочность&#10;&#10;Автоматически созданное описание">
            <a:extLst>
              <a:ext uri="{FF2B5EF4-FFF2-40B4-BE49-F238E27FC236}">
                <a16:creationId xmlns:a16="http://schemas.microsoft.com/office/drawing/2014/main" id="{E901259A-9BB0-151E-D524-9F8F6D130BD0}"/>
              </a:ext>
            </a:extLst>
          </p:cNvPr>
          <p:cNvPicPr>
            <a:picLocks noChangeAspect="1"/>
          </p:cNvPicPr>
          <p:nvPr/>
        </p:nvPicPr>
        <p:blipFill>
          <a:blip r:embed="rId2"/>
          <a:stretch>
            <a:fillRect/>
          </a:stretch>
        </p:blipFill>
        <p:spPr>
          <a:xfrm>
            <a:off x="8371724" y="1166271"/>
            <a:ext cx="3316703" cy="2358729"/>
          </a:xfrm>
          <a:prstGeom prst="rect">
            <a:avLst/>
          </a:prstGeom>
          <a:ln>
            <a:solidFill>
              <a:schemeClr val="tx1"/>
            </a:solidFill>
          </a:ln>
        </p:spPr>
      </p:pic>
      <p:pic>
        <p:nvPicPr>
          <p:cNvPr id="11" name="Рисунок 10"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AE214CA5-3406-3A4C-1CCE-8CC0371D629B}"/>
              </a:ext>
            </a:extLst>
          </p:cNvPr>
          <p:cNvPicPr>
            <a:picLocks noChangeAspect="1"/>
          </p:cNvPicPr>
          <p:nvPr/>
        </p:nvPicPr>
        <p:blipFill>
          <a:blip r:embed="rId3"/>
          <a:stretch>
            <a:fillRect/>
          </a:stretch>
        </p:blipFill>
        <p:spPr>
          <a:xfrm>
            <a:off x="6220801" y="2224815"/>
            <a:ext cx="3315678" cy="2358000"/>
          </a:xfrm>
          <a:prstGeom prst="rect">
            <a:avLst/>
          </a:prstGeom>
          <a:ln>
            <a:solidFill>
              <a:schemeClr val="tx1"/>
            </a:solidFill>
          </a:ln>
        </p:spPr>
      </p:pic>
      <p:pic>
        <p:nvPicPr>
          <p:cNvPr id="13" name="Рисунок 12" descr="Изображение выглядит как текст, снимок экрана, диаграмма, Шрифт&#10;&#10;Автоматически созданное описание">
            <a:extLst>
              <a:ext uri="{FF2B5EF4-FFF2-40B4-BE49-F238E27FC236}">
                <a16:creationId xmlns:a16="http://schemas.microsoft.com/office/drawing/2014/main" id="{CFD5A131-211C-868C-9DFF-80DCE5CA9A30}"/>
              </a:ext>
            </a:extLst>
          </p:cNvPr>
          <p:cNvPicPr>
            <a:picLocks noChangeAspect="1"/>
          </p:cNvPicPr>
          <p:nvPr/>
        </p:nvPicPr>
        <p:blipFill>
          <a:blip r:embed="rId4"/>
          <a:stretch>
            <a:fillRect/>
          </a:stretch>
        </p:blipFill>
        <p:spPr>
          <a:xfrm>
            <a:off x="8246923" y="3403450"/>
            <a:ext cx="3316703" cy="2358729"/>
          </a:xfrm>
          <a:prstGeom prst="rect">
            <a:avLst/>
          </a:prstGeom>
          <a:ln>
            <a:solidFill>
              <a:schemeClr val="tx1"/>
            </a:solidFill>
          </a:ln>
        </p:spPr>
      </p:pic>
      <p:sp>
        <p:nvSpPr>
          <p:cNvPr id="2" name="Прямоугольник 1">
            <a:extLst>
              <a:ext uri="{FF2B5EF4-FFF2-40B4-BE49-F238E27FC236}">
                <a16:creationId xmlns:a16="http://schemas.microsoft.com/office/drawing/2014/main" id="{7278B514-D086-D17F-059B-39ADDECEC493}"/>
              </a:ext>
            </a:extLst>
          </p:cNvPr>
          <p:cNvSpPr/>
          <p:nvPr/>
        </p:nvSpPr>
        <p:spPr>
          <a:xfrm>
            <a:off x="575011" y="2143849"/>
            <a:ext cx="5520989" cy="3658914"/>
          </a:xfrm>
          <a:prstGeom prst="rect">
            <a:avLst/>
          </a:prstGeom>
        </p:spPr>
        <p:txBody>
          <a:bodyPr/>
          <a:lstStyle/>
          <a:p>
            <a:pPr marL="285750" lvl="0" indent="-285750">
              <a:spcBef>
                <a:spcPts val="1000"/>
              </a:spcBef>
              <a:buFont typeface="Arial" panose="020B0604020202020204" pitchFamily="34" charset="0"/>
              <a:buChar char="•"/>
            </a:pPr>
            <a:endParaRPr lang="en-US" dirty="0"/>
          </a:p>
        </p:txBody>
      </p:sp>
      <p:graphicFrame>
        <p:nvGraphicFramePr>
          <p:cNvPr id="4" name="Схема 3">
            <a:extLst>
              <a:ext uri="{FF2B5EF4-FFF2-40B4-BE49-F238E27FC236}">
                <a16:creationId xmlns:a16="http://schemas.microsoft.com/office/drawing/2014/main" id="{262AAEFD-D230-18E8-A1FB-391B6C574F34}"/>
              </a:ext>
            </a:extLst>
          </p:cNvPr>
          <p:cNvGraphicFramePr/>
          <p:nvPr>
            <p:extLst>
              <p:ext uri="{D42A27DB-BD31-4B8C-83A1-F6EECF244321}">
                <p14:modId xmlns:p14="http://schemas.microsoft.com/office/powerpoint/2010/main" val="387038777"/>
              </p:ext>
            </p:extLst>
          </p:nvPr>
        </p:nvGraphicFramePr>
        <p:xfrm>
          <a:off x="585899" y="2004646"/>
          <a:ext cx="5520988" cy="44313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670609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a:xfrm>
            <a:off x="585898" y="1514469"/>
            <a:ext cx="6234002" cy="777025"/>
          </a:xfrm>
        </p:spPr>
        <p:txBody>
          <a:bodyPr/>
          <a:lstStyle/>
          <a:p>
            <a:r>
              <a:rPr lang="en-US" dirty="0"/>
              <a:t>Implementation: Step 2 – Preparing the Data</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sz="1000" dirty="0"/>
              <a:t>Analysis of the Rationality of Usage of Physical Server Resources</a:t>
            </a:r>
            <a:endParaRPr lang="ru-RU" dirty="0"/>
          </a:p>
        </p:txBody>
      </p:sp>
      <p:sp>
        <p:nvSpPr>
          <p:cNvPr id="10" name="TextBox 9">
            <a:extLst>
              <a:ext uri="{FF2B5EF4-FFF2-40B4-BE49-F238E27FC236}">
                <a16:creationId xmlns:a16="http://schemas.microsoft.com/office/drawing/2014/main" id="{01EF646B-5288-6B39-BB7F-60AF169140DD}"/>
              </a:ext>
            </a:extLst>
          </p:cNvPr>
          <p:cNvSpPr txBox="1"/>
          <p:nvPr/>
        </p:nvSpPr>
        <p:spPr>
          <a:xfrm>
            <a:off x="6434139" y="5449780"/>
            <a:ext cx="5182850" cy="400110"/>
          </a:xfrm>
          <a:prstGeom prst="rect">
            <a:avLst/>
          </a:prstGeom>
          <a:noFill/>
        </p:spPr>
        <p:txBody>
          <a:bodyPr wrap="square" rtlCol="0">
            <a:spAutoFit/>
          </a:bodyPr>
          <a:lstStyle/>
          <a:p>
            <a:pPr algn="ctr"/>
            <a:r>
              <a:rPr lang="en-US" sz="1000" dirty="0">
                <a:solidFill>
                  <a:srgbClr val="0E2D69"/>
                </a:solidFill>
                <a:latin typeface="HSE Sans" panose="02000000000000000000"/>
                <a:ea typeface="Calibri" panose="020F0502020204030204" pitchFamily="34" charset="0"/>
                <a:cs typeface="Times New Roman" panose="02020603050405020304" pitchFamily="18" charset="0"/>
              </a:rPr>
              <a:t>Source: </a:t>
            </a:r>
            <a:r>
              <a:rPr lang="en-US" sz="1000" dirty="0">
                <a:solidFill>
                  <a:schemeClr val="bg2">
                    <a:lumMod val="10000"/>
                  </a:schemeClr>
                </a:solidFill>
                <a:latin typeface="HSE Sans" panose="02000000000000000000"/>
                <a:ea typeface="Calibri" panose="020F0502020204030204" pitchFamily="34" charset="0"/>
                <a:cs typeface="Times New Roman" panose="02020603050405020304" pitchFamily="18" charset="0"/>
                <a:hlinkClick r:id="rId2"/>
              </a:rPr>
              <a:t>https://www.sibros.tech/post/platform-abstraction-creating-portable-code-across-projects</a:t>
            </a:r>
            <a:endParaRPr lang="ru-RU" sz="10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Рисунок 6" descr="Изображение выглядит как текст, компьютер, Операционная система, снимок экрана&#10;&#10;Автоматически созданное описание">
            <a:extLst>
              <a:ext uri="{FF2B5EF4-FFF2-40B4-BE49-F238E27FC236}">
                <a16:creationId xmlns:a16="http://schemas.microsoft.com/office/drawing/2014/main" id="{9D2F78D4-DF88-4A7A-22D1-72B9F024E99C}"/>
              </a:ext>
            </a:extLst>
          </p:cNvPr>
          <p:cNvPicPr>
            <a:picLocks noChangeAspect="1"/>
          </p:cNvPicPr>
          <p:nvPr/>
        </p:nvPicPr>
        <p:blipFill rotWithShape="1">
          <a:blip r:embed="rId3"/>
          <a:srcRect l="12764" t="13102" r="13408" b="6305"/>
          <a:stretch/>
        </p:blipFill>
        <p:spPr>
          <a:xfrm>
            <a:off x="6549637" y="1577124"/>
            <a:ext cx="4951854" cy="3810001"/>
          </a:xfrm>
          <a:prstGeom prst="rect">
            <a:avLst/>
          </a:prstGeom>
        </p:spPr>
      </p:pic>
      <p:graphicFrame>
        <p:nvGraphicFramePr>
          <p:cNvPr id="16" name="Текст 3">
            <a:extLst>
              <a:ext uri="{FF2B5EF4-FFF2-40B4-BE49-F238E27FC236}">
                <a16:creationId xmlns:a16="http://schemas.microsoft.com/office/drawing/2014/main" id="{5775AAB8-01E1-5023-32F3-4F3038238080}"/>
              </a:ext>
            </a:extLst>
          </p:cNvPr>
          <p:cNvGraphicFramePr/>
          <p:nvPr>
            <p:extLst>
              <p:ext uri="{D42A27DB-BD31-4B8C-83A1-F6EECF244321}">
                <p14:modId xmlns:p14="http://schemas.microsoft.com/office/powerpoint/2010/main" val="3743098889"/>
              </p:ext>
            </p:extLst>
          </p:nvPr>
        </p:nvGraphicFramePr>
        <p:xfrm>
          <a:off x="575011" y="2074985"/>
          <a:ext cx="5685112" cy="42342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3116768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a:xfrm>
            <a:off x="575010" y="1538278"/>
            <a:ext cx="6454439" cy="777025"/>
          </a:xfrm>
        </p:spPr>
        <p:txBody>
          <a:bodyPr/>
          <a:lstStyle/>
          <a:p>
            <a:r>
              <a:rPr lang="en-US" dirty="0"/>
              <a:t>Implementation: Step 3 – Creating the Dashboards</a:t>
            </a:r>
            <a:endParaRPr lang="ru-RU"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Big Data and Information Retrieval School</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sz="1000" dirty="0"/>
              <a:t>Analysis of the Rationality of Usage of Physical Server Resources</a:t>
            </a:r>
            <a:endParaRPr lang="ru-RU" dirty="0"/>
          </a:p>
        </p:txBody>
      </p:sp>
      <p:sp>
        <p:nvSpPr>
          <p:cNvPr id="10" name="TextBox 9">
            <a:extLst>
              <a:ext uri="{FF2B5EF4-FFF2-40B4-BE49-F238E27FC236}">
                <a16:creationId xmlns:a16="http://schemas.microsoft.com/office/drawing/2014/main" id="{01EF646B-5288-6B39-BB7F-60AF169140DD}"/>
              </a:ext>
            </a:extLst>
          </p:cNvPr>
          <p:cNvSpPr txBox="1"/>
          <p:nvPr/>
        </p:nvSpPr>
        <p:spPr>
          <a:xfrm>
            <a:off x="1988893" y="5971560"/>
            <a:ext cx="5206664" cy="400110"/>
          </a:xfrm>
          <a:prstGeom prst="rect">
            <a:avLst/>
          </a:prstGeom>
          <a:noFill/>
        </p:spPr>
        <p:txBody>
          <a:bodyPr wrap="square" rtlCol="0">
            <a:spAutoFit/>
          </a:bodyPr>
          <a:lstStyle/>
          <a:p>
            <a:pPr algn="r"/>
            <a:r>
              <a:rPr lang="en-US" sz="1000" dirty="0">
                <a:solidFill>
                  <a:srgbClr val="0E2D69"/>
                </a:solidFill>
                <a:effectLst/>
                <a:latin typeface="HSE Sans" panose="02000000000000000000"/>
                <a:ea typeface="Calibri" panose="020F0502020204030204" pitchFamily="34" charset="0"/>
                <a:cs typeface="Times New Roman" panose="02020603050405020304" pitchFamily="18" charset="0"/>
              </a:rPr>
              <a:t>Two dashboards illustrating their general look.</a:t>
            </a:r>
          </a:p>
          <a:p>
            <a:pPr algn="r"/>
            <a:r>
              <a:rPr lang="en-US" sz="1000" dirty="0">
                <a:solidFill>
                  <a:srgbClr val="0E2D69"/>
                </a:solidFill>
                <a:latin typeface="HSE Sans" panose="02000000000000000000"/>
                <a:ea typeface="Calibri" panose="020F0502020204030204" pitchFamily="34" charset="0"/>
                <a:cs typeface="Times New Roman" panose="02020603050405020304" pitchFamily="18" charset="0"/>
              </a:rPr>
              <a:t>Source: my screenshot</a:t>
            </a:r>
            <a:endParaRPr lang="ru-RU" sz="1000" dirty="0">
              <a:solidFill>
                <a:srgbClr val="0E2D69"/>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Рисунок 6" descr="Изображение выглядит как текст, снимок экрана, диаграмма, График&#10;&#10;Автоматически созданное описание">
            <a:extLst>
              <a:ext uri="{FF2B5EF4-FFF2-40B4-BE49-F238E27FC236}">
                <a16:creationId xmlns:a16="http://schemas.microsoft.com/office/drawing/2014/main" id="{0ED962BC-1D24-DAE0-DEF3-393C9B0BE748}"/>
              </a:ext>
            </a:extLst>
          </p:cNvPr>
          <p:cNvPicPr>
            <a:picLocks noChangeAspect="1"/>
          </p:cNvPicPr>
          <p:nvPr/>
        </p:nvPicPr>
        <p:blipFill>
          <a:blip r:embed="rId2"/>
          <a:stretch>
            <a:fillRect/>
          </a:stretch>
        </p:blipFill>
        <p:spPr>
          <a:xfrm>
            <a:off x="7195559" y="1147188"/>
            <a:ext cx="4446010" cy="2612241"/>
          </a:xfrm>
          <a:prstGeom prst="rect">
            <a:avLst/>
          </a:prstGeom>
          <a:ln>
            <a:solidFill>
              <a:srgbClr val="0E2D69"/>
            </a:solidFill>
          </a:ln>
        </p:spPr>
      </p:pic>
      <p:pic>
        <p:nvPicPr>
          <p:cNvPr id="9" name="Рисунок 8" descr="Изображение выглядит как текст, снимок экрана, диаграмма, графический дизайн&#10;&#10;Автоматически созданное описание">
            <a:extLst>
              <a:ext uri="{FF2B5EF4-FFF2-40B4-BE49-F238E27FC236}">
                <a16:creationId xmlns:a16="http://schemas.microsoft.com/office/drawing/2014/main" id="{0DF3783D-6965-A9F7-1DC4-A15D36818AC8}"/>
              </a:ext>
            </a:extLst>
          </p:cNvPr>
          <p:cNvPicPr>
            <a:picLocks noChangeAspect="1"/>
          </p:cNvPicPr>
          <p:nvPr/>
        </p:nvPicPr>
        <p:blipFill>
          <a:blip r:embed="rId3"/>
          <a:stretch>
            <a:fillRect/>
          </a:stretch>
        </p:blipFill>
        <p:spPr>
          <a:xfrm>
            <a:off x="7195558" y="3759429"/>
            <a:ext cx="4446011" cy="2612241"/>
          </a:xfrm>
          <a:prstGeom prst="rect">
            <a:avLst/>
          </a:prstGeom>
          <a:ln>
            <a:solidFill>
              <a:srgbClr val="0E2D69"/>
            </a:solidFill>
          </a:ln>
        </p:spPr>
      </p:pic>
      <p:graphicFrame>
        <p:nvGraphicFramePr>
          <p:cNvPr id="15" name="Текст 3">
            <a:extLst>
              <a:ext uri="{FF2B5EF4-FFF2-40B4-BE49-F238E27FC236}">
                <a16:creationId xmlns:a16="http://schemas.microsoft.com/office/drawing/2014/main" id="{54795B53-B3D5-A6C0-1859-EE34D360163E}"/>
              </a:ext>
            </a:extLst>
          </p:cNvPr>
          <p:cNvGraphicFramePr/>
          <p:nvPr>
            <p:extLst>
              <p:ext uri="{D42A27DB-BD31-4B8C-83A1-F6EECF244321}">
                <p14:modId xmlns:p14="http://schemas.microsoft.com/office/powerpoint/2010/main" val="1914887491"/>
              </p:ext>
            </p:extLst>
          </p:nvPr>
        </p:nvGraphicFramePr>
        <p:xfrm>
          <a:off x="575011" y="2110811"/>
          <a:ext cx="5757423" cy="37729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8233392"/>
      </p:ext>
    </p:extLst>
  </p:cSld>
  <p:clrMapOvr>
    <a:masterClrMapping/>
  </p:clrMapOvr>
  <p:transition spd="slow">
    <p:wipe/>
  </p:transition>
</p:sld>
</file>

<file path=ppt/theme/theme1.xml><?xml version="1.0" encoding="utf-8"?>
<a:theme xmlns:a="http://schemas.openxmlformats.org/drawingml/2006/main"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000" dirty="0">
            <a:latin typeface="HSE Sans"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Документ" ma:contentTypeID="0x0101002A9C74E6E830D74E9B0FDDB4017A5417" ma:contentTypeVersion="13" ma:contentTypeDescription="Создание документа." ma:contentTypeScope="" ma:versionID="d4e423622451d608a8a05f4da7a1e1a2">
  <xsd:schema xmlns:xsd="http://www.w3.org/2001/XMLSchema" xmlns:xs="http://www.w3.org/2001/XMLSchema" xmlns:p="http://schemas.microsoft.com/office/2006/metadata/properties" xmlns:ns2="9875bd71-cde8-496c-a136-433f55d5e6d0" xmlns:ns3="e96afe77-3acb-4328-97fc-408e1bde3ecd" targetNamespace="http://schemas.microsoft.com/office/2006/metadata/properties" ma:root="true" ma:fieldsID="4831203c63c08b9f52ea6d3ee0d7a96e" ns2:_="" ns3:_="">
    <xsd:import namespace="9875bd71-cde8-496c-a136-433f55d5e6d0"/>
    <xsd:import namespace="e96afe77-3acb-4328-97fc-408e1bde3e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75bd71-cde8-496c-a136-433f55d5e6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6afe77-3acb-4328-97fc-408e1bde3ecd" elementFormDefault="qualified">
    <xsd:import namespace="http://schemas.microsoft.com/office/2006/documentManagement/types"/>
    <xsd:import namespace="http://schemas.microsoft.com/office/infopath/2007/PartnerControls"/>
    <xsd:element name="SharedWithUsers" ma:index="18" nillable="true" ma:displayName="Общий доступ с использованием"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Совместно с подробностями"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34386AA-1848-4C75-B336-1053927CB025}">
  <ds:schemaRefs>
    <ds:schemaRef ds:uri="http://schemas.microsoft.com/sharepoint/v3/contenttype/forms"/>
  </ds:schemaRefs>
</ds:datastoreItem>
</file>

<file path=customXml/itemProps2.xml><?xml version="1.0" encoding="utf-8"?>
<ds:datastoreItem xmlns:ds="http://schemas.openxmlformats.org/officeDocument/2006/customXml" ds:itemID="{4D4651DD-DCCC-4759-B2F6-7F520BDCC2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75bd71-cde8-496c-a136-433f55d5e6d0"/>
    <ds:schemaRef ds:uri="e96afe77-3acb-4328-97fc-408e1bde3e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33DAF31-D8A6-49A0-9A5D-8B2EA5B1C511}">
  <ds:schemaRefs>
    <ds:schemaRef ds:uri="http://purl.org/dc/elements/1.1/"/>
    <ds:schemaRef ds:uri="http://schemas.microsoft.com/office/2006/documentManagement/types"/>
    <ds:schemaRef ds:uri="http://schemas.microsoft.com/office/infopath/2007/PartnerControls"/>
    <ds:schemaRef ds:uri="http://purl.org/dc/dcmitype/"/>
    <ds:schemaRef ds:uri="e96afe77-3acb-4328-97fc-408e1bde3ecd"/>
    <ds:schemaRef ds:uri="http://schemas.microsoft.com/office/2006/metadata/properties"/>
    <ds:schemaRef ds:uri="http://purl.org/dc/terms/"/>
    <ds:schemaRef ds:uri="http://www.w3.org/XML/1998/namespace"/>
    <ds:schemaRef ds:uri="http://schemas.openxmlformats.org/package/2006/metadata/core-properties"/>
    <ds:schemaRef ds:uri="9875bd71-cde8-496c-a136-433f55d5e6d0"/>
  </ds:schemaRefs>
</ds:datastoreItem>
</file>

<file path=docProps/app.xml><?xml version="1.0" encoding="utf-8"?>
<Properties xmlns="http://schemas.openxmlformats.org/officeDocument/2006/extended-properties" xmlns:vt="http://schemas.openxmlformats.org/officeDocument/2006/docPropsVTypes">
  <TotalTime>1807</TotalTime>
  <Words>1698</Words>
  <Application>Microsoft Office PowerPoint</Application>
  <PresentationFormat>Широкоэкранный</PresentationFormat>
  <Paragraphs>114</Paragraphs>
  <Slides>13</Slides>
  <Notes>1</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13</vt:i4>
      </vt:variant>
    </vt:vector>
  </HeadingPairs>
  <TitlesOfParts>
    <vt:vector size="17" baseType="lpstr">
      <vt:lpstr>Arial</vt:lpstr>
      <vt:lpstr>Calibri</vt:lpstr>
      <vt:lpstr>HSE Sans</vt:lpstr>
      <vt:lpstr>Office Theme</vt:lpstr>
      <vt:lpstr>Analysis of the Rationality of Usage of Physical Server Resources</vt:lpstr>
      <vt:lpstr>Subject Area Reminder: Server Load Analysis</vt:lpstr>
      <vt:lpstr>The Relevance of Work</vt:lpstr>
      <vt:lpstr>Purpose and Tasks</vt:lpstr>
      <vt:lpstr>Functional Requirements &amp; Non-Functional Requirements </vt:lpstr>
      <vt:lpstr>The Choice of Instruments</vt:lpstr>
      <vt:lpstr>Implementation: Step 1 – Making the Prototype</vt:lpstr>
      <vt:lpstr>Implementation: Step 2 – Preparing the Data</vt:lpstr>
      <vt:lpstr>Implementation: Step 3 – Creating the Dashboards</vt:lpstr>
      <vt:lpstr>Implementation: Additional Step – Automating the Data Transmission</vt:lpstr>
      <vt:lpstr>Main Results and Conclusions</vt:lpstr>
      <vt:lpstr>Directions for Further Work</vt:lpstr>
      <vt:lpstr>Thank you for your attention! I am ready to answer your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Кутьков Юрий Юрьевич</dc:creator>
  <cp:lastModifiedBy>Дарья Лапко</cp:lastModifiedBy>
  <cp:revision>26</cp:revision>
  <cp:lastPrinted>2021-11-11T13:08:42Z</cp:lastPrinted>
  <dcterms:created xsi:type="dcterms:W3CDTF">2021-11-11T08:52:47Z</dcterms:created>
  <dcterms:modified xsi:type="dcterms:W3CDTF">2023-06-15T14:10:35Z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0x0101002A9C74E6E830D74E9B0FDDB4017A5417</vt:lpwstr>
  </property>
</Properties>
</file>